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8" r:id="rId2"/>
  </p:sldIdLst>
  <p:sldSz cx="9144000" cy="6858000" type="screen4x3"/>
  <p:notesSz cx="7010400" cy="9296400"/>
  <p:custDataLst>
    <p:tags r:id="rId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EAEAE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78" autoAdjust="0"/>
    <p:restoredTop sz="96154" autoAdjust="0"/>
  </p:normalViewPr>
  <p:slideViewPr>
    <p:cSldViewPr>
      <p:cViewPr varScale="1">
        <p:scale>
          <a:sx n="104" d="100"/>
          <a:sy n="104" d="100"/>
        </p:scale>
        <p:origin x="-1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F79C7D7-37DF-4DDC-8484-A47DA10925AD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4CE0AFC-D1F5-402B-A92B-EEC76DD5BC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CE0AFC-D1F5-402B-A92B-EEC76DD5BCD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221CC-FFD9-4EB2-B2FA-DA31DE41EE22}" type="datetimeFigureOut">
              <a:rPr lang="en-US" smtClean="0"/>
              <a:pPr/>
              <a:t>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/>
          <p:cNvSpPr/>
          <p:nvPr/>
        </p:nvSpPr>
        <p:spPr>
          <a:xfrm>
            <a:off x="36576" y="304800"/>
            <a:ext cx="5373624" cy="63246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64"/>
          <p:cNvGrpSpPr/>
          <p:nvPr/>
        </p:nvGrpSpPr>
        <p:grpSpPr>
          <a:xfrm>
            <a:off x="76200" y="533400"/>
            <a:ext cx="5257800" cy="5943600"/>
            <a:chOff x="115455" y="0"/>
            <a:chExt cx="7158199" cy="6858000"/>
          </a:xfrm>
        </p:grpSpPr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5455" y="0"/>
              <a:ext cx="7158199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Oval 3"/>
            <p:cNvSpPr/>
            <p:nvPr/>
          </p:nvSpPr>
          <p:spPr>
            <a:xfrm>
              <a:off x="381000" y="1066800"/>
              <a:ext cx="304800" cy="3048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 sz="1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1828800" y="1447800"/>
              <a:ext cx="304800" cy="3048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en-US" sz="1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381000" y="3733800"/>
              <a:ext cx="304800" cy="3048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US" sz="1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3048000" y="2514600"/>
              <a:ext cx="304800" cy="3048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en-US" sz="1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4875139" y="1143000"/>
              <a:ext cx="304800" cy="3048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7</a:t>
              </a:r>
              <a:endParaRPr lang="en-US" sz="1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4368878" y="4724400"/>
              <a:ext cx="311226" cy="3048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8</a:t>
              </a:r>
              <a:endParaRPr lang="en-US" sz="1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4368878" y="6324600"/>
              <a:ext cx="311226" cy="3048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9</a:t>
              </a:r>
              <a:endParaRPr lang="en-US" sz="1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828800" y="3886200"/>
              <a:ext cx="304800" cy="3048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en-US" sz="1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1117600" y="5720080"/>
              <a:ext cx="304800" cy="3048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en-US" sz="1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3040309" y="875880"/>
              <a:ext cx="152400" cy="152400"/>
            </a:xfrm>
            <a:prstGeom prst="ellipse">
              <a:avLst/>
            </a:prstGeom>
            <a:solidFill>
              <a:srgbClr val="00B0F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3040309" y="1418700"/>
              <a:ext cx="152400" cy="152400"/>
            </a:xfrm>
            <a:prstGeom prst="ellipse">
              <a:avLst/>
            </a:prstGeom>
            <a:solidFill>
              <a:srgbClr val="00B0F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3040309" y="1961520"/>
              <a:ext cx="152400" cy="152400"/>
            </a:xfrm>
            <a:prstGeom prst="ellipse">
              <a:avLst/>
            </a:prstGeom>
            <a:solidFill>
              <a:srgbClr val="00B0F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4203319" y="1934310"/>
              <a:ext cx="152400" cy="152400"/>
            </a:xfrm>
            <a:prstGeom prst="ellipse">
              <a:avLst/>
            </a:prstGeom>
            <a:solidFill>
              <a:srgbClr val="FF000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5559974" y="4775100"/>
              <a:ext cx="162559" cy="177801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5559974" y="5478360"/>
              <a:ext cx="162559" cy="177801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5559974" y="4409340"/>
              <a:ext cx="162559" cy="177801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2339206" y="5981280"/>
              <a:ext cx="152400" cy="152400"/>
            </a:xfrm>
            <a:prstGeom prst="ellipse">
              <a:avLst/>
            </a:prstGeom>
            <a:solidFill>
              <a:srgbClr val="CC990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2339206" y="5295480"/>
              <a:ext cx="152400" cy="152400"/>
            </a:xfrm>
            <a:prstGeom prst="ellipse">
              <a:avLst/>
            </a:prstGeom>
            <a:solidFill>
              <a:srgbClr val="CC990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5582811" y="6336879"/>
              <a:ext cx="162559" cy="177801"/>
            </a:xfrm>
            <a:prstGeom prst="ellipse">
              <a:avLst/>
            </a:prstGeom>
            <a:solidFill>
              <a:srgbClr val="FF66FF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5575198" y="6053880"/>
              <a:ext cx="162559" cy="177801"/>
            </a:xfrm>
            <a:prstGeom prst="ellipse">
              <a:avLst/>
            </a:prstGeom>
            <a:solidFill>
              <a:srgbClr val="FF66FF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3040309" y="3390480"/>
              <a:ext cx="182881" cy="152400"/>
            </a:xfrm>
            <a:prstGeom prst="ellipse">
              <a:avLst/>
            </a:prstGeom>
            <a:solidFill>
              <a:srgbClr val="FFFF0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1607733" y="1437540"/>
              <a:ext cx="152400" cy="152400"/>
            </a:xfrm>
            <a:prstGeom prst="ellipse">
              <a:avLst/>
            </a:prstGeom>
            <a:solidFill>
              <a:srgbClr val="7030A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1622957" y="3418740"/>
              <a:ext cx="152400" cy="152400"/>
            </a:xfrm>
            <a:prstGeom prst="ellipse">
              <a:avLst/>
            </a:prstGeom>
            <a:solidFill>
              <a:srgbClr val="00B05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2339206" y="6362280"/>
              <a:ext cx="152400" cy="152400"/>
            </a:xfrm>
            <a:prstGeom prst="ellipse">
              <a:avLst/>
            </a:prstGeom>
            <a:solidFill>
              <a:srgbClr val="CC990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1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0" y="304800"/>
            <a:ext cx="5004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(A)</a:t>
            </a:r>
            <a:endParaRPr lang="en-US" sz="2000" b="1" dirty="0"/>
          </a:p>
        </p:txBody>
      </p:sp>
      <p:sp>
        <p:nvSpPr>
          <p:cNvPr id="67" name="Rectangle 66"/>
          <p:cNvSpPr/>
          <p:nvPr/>
        </p:nvSpPr>
        <p:spPr>
          <a:xfrm>
            <a:off x="5483352" y="3962400"/>
            <a:ext cx="3200400" cy="2667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5559552" y="3891251"/>
            <a:ext cx="3048000" cy="2661949"/>
            <a:chOff x="685800" y="4171890"/>
            <a:chExt cx="3048000" cy="2661949"/>
          </a:xfrm>
        </p:grpSpPr>
        <p:sp>
          <p:nvSpPr>
            <p:cNvPr id="64" name="TextBox 63"/>
            <p:cNvSpPr txBox="1"/>
            <p:nvPr/>
          </p:nvSpPr>
          <p:spPr>
            <a:xfrm>
              <a:off x="3233342" y="4171890"/>
              <a:ext cx="50045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(B)</a:t>
              </a:r>
              <a:endParaRPr lang="en-US" sz="2000" b="1" dirty="0"/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761999" y="4343400"/>
              <a:ext cx="2895601" cy="2286000"/>
              <a:chOff x="609599" y="4267200"/>
              <a:chExt cx="3060060" cy="2514600"/>
            </a:xfrm>
          </p:grpSpPr>
          <p:grpSp>
            <p:nvGrpSpPr>
              <p:cNvPr id="29" name="Group 76"/>
              <p:cNvGrpSpPr>
                <a:grpSpLocks/>
              </p:cNvGrpSpPr>
              <p:nvPr/>
            </p:nvGrpSpPr>
            <p:grpSpPr bwMode="auto">
              <a:xfrm>
                <a:off x="609599" y="4267200"/>
                <a:ext cx="3060060" cy="2514600"/>
                <a:chOff x="5105400" y="381000"/>
                <a:chExt cx="2641971" cy="2133600"/>
              </a:xfrm>
            </p:grpSpPr>
            <p:grpSp>
              <p:nvGrpSpPr>
                <p:cNvPr id="30" name="Group 28"/>
                <p:cNvGrpSpPr>
                  <a:grpSpLocks/>
                </p:cNvGrpSpPr>
                <p:nvPr/>
              </p:nvGrpSpPr>
              <p:grpSpPr bwMode="auto">
                <a:xfrm>
                  <a:off x="5105400" y="381000"/>
                  <a:ext cx="1772525" cy="2133600"/>
                  <a:chOff x="4419600" y="381000"/>
                  <a:chExt cx="1772525" cy="2133600"/>
                </a:xfrm>
              </p:grpSpPr>
              <p:grpSp>
                <p:nvGrpSpPr>
                  <p:cNvPr id="46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4419600" y="457200"/>
                    <a:ext cx="1772525" cy="2057400"/>
                    <a:chOff x="676275" y="2438400"/>
                    <a:chExt cx="2524125" cy="3076575"/>
                  </a:xfrm>
                </p:grpSpPr>
                <p:pic>
                  <p:nvPicPr>
                    <p:cNvPr id="60" name="Picture 6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685800" y="2667000"/>
                      <a:ext cx="2447925" cy="284797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pic>
                  <p:nvPicPr>
                    <p:cNvPr id="62" name="Picture 8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676275" y="2438400"/>
                      <a:ext cx="2524125" cy="1619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</p:grpSp>
              <p:grpSp>
                <p:nvGrpSpPr>
                  <p:cNvPr id="47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4419600" y="381000"/>
                    <a:ext cx="1676401" cy="76200"/>
                    <a:chOff x="2028" y="1230"/>
                    <a:chExt cx="1302" cy="50"/>
                  </a:xfrm>
                </p:grpSpPr>
                <p:grpSp>
                  <p:nvGrpSpPr>
                    <p:cNvPr id="48" name="Group 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28" y="1230"/>
                      <a:ext cx="353" cy="50"/>
                      <a:chOff x="2028" y="1230"/>
                      <a:chExt cx="353" cy="50"/>
                    </a:xfrm>
                  </p:grpSpPr>
                  <p:sp>
                    <p:nvSpPr>
                      <p:cNvPr id="58" name="Rectangle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28" y="1230"/>
                        <a:ext cx="353" cy="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9" name="Rectangle 1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28" y="1230"/>
                        <a:ext cx="353" cy="50"/>
                      </a:xfrm>
                      <a:prstGeom prst="rect">
                        <a:avLst/>
                      </a:prstGeom>
                      <a:noFill/>
                      <a:ln w="4763" cap="rnd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49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381" y="1230"/>
                      <a:ext cx="302" cy="50"/>
                      <a:chOff x="2381" y="1230"/>
                      <a:chExt cx="302" cy="50"/>
                    </a:xfrm>
                  </p:grpSpPr>
                  <p:sp>
                    <p:nvSpPr>
                      <p:cNvPr id="56" name="Rectangle 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381" y="1230"/>
                        <a:ext cx="302" cy="50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7" name="Rectangle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381" y="1230"/>
                        <a:ext cx="302" cy="50"/>
                      </a:xfrm>
                      <a:prstGeom prst="rect">
                        <a:avLst/>
                      </a:prstGeom>
                      <a:noFill/>
                      <a:ln w="4763" cap="rnd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50" name="Group 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683" y="1230"/>
                      <a:ext cx="314" cy="50"/>
                      <a:chOff x="2683" y="1230"/>
                      <a:chExt cx="314" cy="50"/>
                    </a:xfrm>
                  </p:grpSpPr>
                  <p:sp>
                    <p:nvSpPr>
                      <p:cNvPr id="54" name="Rectangle 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683" y="1230"/>
                        <a:ext cx="314" cy="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5" name="Rectangle 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683" y="1230"/>
                        <a:ext cx="314" cy="50"/>
                      </a:xfrm>
                      <a:prstGeom prst="rect">
                        <a:avLst/>
                      </a:prstGeom>
                      <a:noFill/>
                      <a:ln w="4763" cap="rnd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51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85" y="1230"/>
                      <a:ext cx="345" cy="50"/>
                      <a:chOff x="2985" y="1230"/>
                      <a:chExt cx="345" cy="50"/>
                    </a:xfrm>
                  </p:grpSpPr>
                  <p:sp>
                    <p:nvSpPr>
                      <p:cNvPr id="52" name="Rectangle 2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985" y="1230"/>
                        <a:ext cx="345" cy="50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Rectangle 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985" y="1230"/>
                        <a:ext cx="345" cy="50"/>
                      </a:xfrm>
                      <a:prstGeom prst="rect">
                        <a:avLst/>
                      </a:prstGeom>
                      <a:noFill/>
                      <a:ln w="4763" cap="rnd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sp>
              <p:nvSpPr>
                <p:cNvPr id="31" name="Oval 30"/>
                <p:cNvSpPr/>
                <p:nvPr/>
              </p:nvSpPr>
              <p:spPr>
                <a:xfrm>
                  <a:off x="7671171" y="1247775"/>
                  <a:ext cx="76200" cy="76200"/>
                </a:xfrm>
                <a:prstGeom prst="ellipse">
                  <a:avLst/>
                </a:prstGeom>
                <a:solidFill>
                  <a:srgbClr val="7030A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7671171" y="757382"/>
                  <a:ext cx="76200" cy="76200"/>
                </a:xfrm>
                <a:prstGeom prst="ellipse">
                  <a:avLst/>
                </a:prstGeom>
                <a:solidFill>
                  <a:srgbClr val="00B0F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7671171" y="1895475"/>
                  <a:ext cx="76200" cy="76200"/>
                </a:xfrm>
                <a:prstGeom prst="ellipse">
                  <a:avLst/>
                </a:prstGeom>
                <a:solidFill>
                  <a:srgbClr val="00B0F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7671171" y="1638300"/>
                  <a:ext cx="76200" cy="76200"/>
                </a:xfrm>
                <a:prstGeom prst="ellipse">
                  <a:avLst/>
                </a:prstGeom>
                <a:solidFill>
                  <a:srgbClr val="00B0F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35" name="Oval 34"/>
                <p:cNvSpPr/>
                <p:nvPr/>
              </p:nvSpPr>
              <p:spPr>
                <a:xfrm>
                  <a:off x="7671171" y="1371600"/>
                  <a:ext cx="76200" cy="76200"/>
                </a:xfrm>
                <a:prstGeom prst="ellipse">
                  <a:avLst/>
                </a:prstGeom>
                <a:solidFill>
                  <a:srgbClr val="FF000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6" name="Oval 35"/>
                <p:cNvSpPr/>
                <p:nvPr/>
              </p:nvSpPr>
              <p:spPr>
                <a:xfrm>
                  <a:off x="7671171" y="2019300"/>
                  <a:ext cx="76200" cy="76200"/>
                </a:xfrm>
                <a:prstGeom prst="ellipse">
                  <a:avLst/>
                </a:prstGeom>
                <a:solidFill>
                  <a:srgbClr val="FF66FF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" name="Oval 36"/>
                <p:cNvSpPr/>
                <p:nvPr/>
              </p:nvSpPr>
              <p:spPr>
                <a:xfrm>
                  <a:off x="7671171" y="990600"/>
                  <a:ext cx="76200" cy="76200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" name="Oval 37"/>
                <p:cNvSpPr/>
                <p:nvPr/>
              </p:nvSpPr>
              <p:spPr>
                <a:xfrm>
                  <a:off x="7671171" y="1112838"/>
                  <a:ext cx="76200" cy="76200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9" name="Oval 38"/>
                <p:cNvSpPr/>
                <p:nvPr/>
              </p:nvSpPr>
              <p:spPr>
                <a:xfrm>
                  <a:off x="7671171" y="1495425"/>
                  <a:ext cx="76200" cy="76200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0" name="Oval 39"/>
                <p:cNvSpPr/>
                <p:nvPr/>
              </p:nvSpPr>
              <p:spPr>
                <a:xfrm>
                  <a:off x="7671171" y="2152650"/>
                  <a:ext cx="76200" cy="76200"/>
                </a:xfrm>
                <a:prstGeom prst="ellipse">
                  <a:avLst/>
                </a:prstGeom>
                <a:solidFill>
                  <a:srgbClr val="CC990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1" name="Oval 40"/>
                <p:cNvSpPr/>
                <p:nvPr/>
              </p:nvSpPr>
              <p:spPr>
                <a:xfrm>
                  <a:off x="7671171" y="2276475"/>
                  <a:ext cx="76200" cy="76200"/>
                </a:xfrm>
                <a:prstGeom prst="ellipse">
                  <a:avLst/>
                </a:prstGeom>
                <a:solidFill>
                  <a:srgbClr val="CC990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2" name="Oval 41"/>
                <p:cNvSpPr/>
                <p:nvPr/>
              </p:nvSpPr>
              <p:spPr>
                <a:xfrm>
                  <a:off x="7671171" y="2419350"/>
                  <a:ext cx="76200" cy="76200"/>
                </a:xfrm>
                <a:prstGeom prst="ellipse">
                  <a:avLst/>
                </a:prstGeom>
                <a:solidFill>
                  <a:srgbClr val="00B05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3" name="Oval 42"/>
                <p:cNvSpPr/>
                <p:nvPr/>
              </p:nvSpPr>
              <p:spPr>
                <a:xfrm>
                  <a:off x="7671171" y="1771650"/>
                  <a:ext cx="76200" cy="76200"/>
                </a:xfrm>
                <a:prstGeom prst="ellipse">
                  <a:avLst/>
                </a:prstGeom>
                <a:solidFill>
                  <a:srgbClr val="CC990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4" name="Oval 43"/>
                <p:cNvSpPr/>
                <p:nvPr/>
              </p:nvSpPr>
              <p:spPr>
                <a:xfrm>
                  <a:off x="7671171" y="876300"/>
                  <a:ext cx="76200" cy="76200"/>
                </a:xfrm>
                <a:prstGeom prst="ellipse">
                  <a:avLst/>
                </a:prstGeom>
                <a:solidFill>
                  <a:srgbClr val="FFFF0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5" name="Oval 44"/>
                <p:cNvSpPr/>
                <p:nvPr/>
              </p:nvSpPr>
              <p:spPr>
                <a:xfrm>
                  <a:off x="7671171" y="609600"/>
                  <a:ext cx="76200" cy="76200"/>
                </a:xfrm>
                <a:prstGeom prst="ellipse">
                  <a:avLst/>
                </a:prstGeom>
                <a:solidFill>
                  <a:srgbClr val="FF66FF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pic>
            <p:nvPicPr>
              <p:cNvPr id="28" name="Picture 2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624470" y="4495800"/>
                <a:ext cx="956930" cy="228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98" name="Group 97"/>
            <p:cNvGrpSpPr/>
            <p:nvPr/>
          </p:nvGrpSpPr>
          <p:grpSpPr>
            <a:xfrm>
              <a:off x="685800" y="6629400"/>
              <a:ext cx="2082621" cy="204439"/>
              <a:chOff x="5238751" y="5638800"/>
              <a:chExt cx="2082621" cy="204439"/>
            </a:xfrm>
          </p:grpSpPr>
          <p:pic>
            <p:nvPicPr>
              <p:cNvPr id="96" name="Picture 8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5334000" y="5791200"/>
                <a:ext cx="1828800" cy="520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7" name="TextBox 7"/>
              <p:cNvSpPr txBox="1">
                <a:spLocks noChangeArrowheads="1"/>
              </p:cNvSpPr>
              <p:nvPr/>
            </p:nvSpPr>
            <p:spPr bwMode="auto">
              <a:xfrm>
                <a:off x="5238751" y="5638800"/>
                <a:ext cx="2082621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600" dirty="0" smtClean="0">
                    <a:latin typeface="Calibri" pitchFamily="34" charset="0"/>
                  </a:rPr>
                  <a:t>-100                                          </a:t>
                </a:r>
                <a:r>
                  <a:rPr lang="en-US" sz="600" dirty="0">
                    <a:latin typeface="Calibri" pitchFamily="34" charset="0"/>
                  </a:rPr>
                  <a:t>0                                          </a:t>
                </a:r>
                <a:r>
                  <a:rPr lang="en-US" sz="600" dirty="0" smtClean="0">
                    <a:latin typeface="Calibri" pitchFamily="34" charset="0"/>
                  </a:rPr>
                  <a:t>  100 </a:t>
                </a:r>
                <a:endParaRPr lang="en-US" sz="600" dirty="0">
                  <a:latin typeface="Calibri" pitchFamily="34" charset="0"/>
                </a:endParaRPr>
              </a:p>
            </p:txBody>
          </p:sp>
        </p:grpSp>
      </p:grpSp>
      <p:grpSp>
        <p:nvGrpSpPr>
          <p:cNvPr id="76" name="Group 75"/>
          <p:cNvGrpSpPr/>
          <p:nvPr/>
        </p:nvGrpSpPr>
        <p:grpSpPr>
          <a:xfrm>
            <a:off x="4523232" y="259080"/>
            <a:ext cx="4343400" cy="3657600"/>
            <a:chOff x="4800600" y="304800"/>
            <a:chExt cx="4038600" cy="3429000"/>
          </a:xfrm>
        </p:grpSpPr>
        <p:pic>
          <p:nvPicPr>
            <p:cNvPr id="94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 b="24597"/>
            <a:stretch>
              <a:fillRect/>
            </a:stretch>
          </p:blipFill>
          <p:spPr bwMode="auto">
            <a:xfrm>
              <a:off x="4800600" y="304800"/>
              <a:ext cx="4038600" cy="3376663"/>
            </a:xfrm>
            <a:prstGeom prst="rect">
              <a:avLst/>
            </a:prstGeom>
            <a:ln w="12700" cap="sq">
              <a:solidFill>
                <a:schemeClr val="tx1"/>
              </a:solidFill>
              <a:prstDash val="solid"/>
              <a:miter lim="800000"/>
            </a:ln>
            <a:effectLst/>
          </p:spPr>
        </p:pic>
        <p:grpSp>
          <p:nvGrpSpPr>
            <p:cNvPr id="75" name="Group 74"/>
            <p:cNvGrpSpPr/>
            <p:nvPr/>
          </p:nvGrpSpPr>
          <p:grpSpPr>
            <a:xfrm>
              <a:off x="8528074" y="809710"/>
              <a:ext cx="80304" cy="2924090"/>
              <a:chOff x="8528074" y="809710"/>
              <a:chExt cx="80304" cy="2924090"/>
            </a:xfrm>
          </p:grpSpPr>
          <p:sp>
            <p:nvSpPr>
              <p:cNvPr id="73" name="Rectangle 72"/>
              <p:cNvSpPr/>
              <p:nvPr/>
            </p:nvSpPr>
            <p:spPr>
              <a:xfrm>
                <a:off x="8528074" y="1219200"/>
                <a:ext cx="76200" cy="2514600"/>
              </a:xfrm>
              <a:prstGeom prst="rect">
                <a:avLst/>
              </a:prstGeom>
              <a:noFill/>
              <a:ln w="127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4" name="Rectangle 73"/>
              <p:cNvSpPr/>
              <p:nvPr/>
            </p:nvSpPr>
            <p:spPr>
              <a:xfrm flipV="1">
                <a:off x="8528702" y="809710"/>
                <a:ext cx="79676" cy="402336"/>
              </a:xfrm>
              <a:prstGeom prst="rect">
                <a:avLst/>
              </a:prstGeom>
              <a:noFill/>
              <a:ln w="127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sp>
        <p:nvSpPr>
          <p:cNvPr id="77" name="TextBox 5"/>
          <p:cNvSpPr txBox="1">
            <a:spLocks noChangeArrowheads="1"/>
          </p:cNvSpPr>
          <p:nvPr/>
        </p:nvSpPr>
        <p:spPr bwMode="auto">
          <a:xfrm>
            <a:off x="5602224" y="4154424"/>
            <a:ext cx="1992853" cy="1371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latin typeface="Calibri" pitchFamily="34" charset="0"/>
              </a:rPr>
              <a:t>0   4    8   12  </a:t>
            </a:r>
            <a:r>
              <a:rPr lang="en-US" sz="800" b="1" dirty="0" smtClean="0">
                <a:latin typeface="Calibri" pitchFamily="34" charset="0"/>
              </a:rPr>
              <a:t>16  </a:t>
            </a:r>
            <a:r>
              <a:rPr lang="en-US" sz="800" b="1" dirty="0">
                <a:latin typeface="Calibri" pitchFamily="34" charset="0"/>
              </a:rPr>
              <a:t>20  24  </a:t>
            </a:r>
            <a:r>
              <a:rPr lang="en-US" sz="800" b="1" dirty="0" smtClean="0">
                <a:latin typeface="Calibri" pitchFamily="34" charset="0"/>
              </a:rPr>
              <a:t>28  32  </a:t>
            </a:r>
            <a:r>
              <a:rPr lang="en-US" sz="800" b="1" dirty="0">
                <a:latin typeface="Calibri" pitchFamily="34" charset="0"/>
              </a:rPr>
              <a:t>36  40  44  </a:t>
            </a:r>
            <a:r>
              <a:rPr lang="en-US" sz="800" b="1" dirty="0" smtClean="0">
                <a:latin typeface="Calibri" pitchFamily="34" charset="0"/>
              </a:rPr>
              <a:t>48</a:t>
            </a:r>
            <a:endParaRPr lang="en-US" sz="800" b="1" dirty="0">
              <a:latin typeface="Calibri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8296913" y="259080"/>
            <a:ext cx="517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(C)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876&quot;&gt;&lt;property id=&quot;20148&quot; value=&quot;5&quot;/&gt;&lt;property id=&quot;20300&quot; value=&quot;Slide 1&quot;/&gt;&lt;property id=&quot;20307&quot; value=&quot;31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14270</TotalTime>
  <Words>37</Words>
  <Application>Microsoft Office PowerPoint</Application>
  <PresentationFormat>On-screen Show (4:3)</PresentationFormat>
  <Paragraphs>16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Oregon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Pankaj Jaiswal</dc:creator>
  <cp:lastModifiedBy>Pankaj</cp:lastModifiedBy>
  <cp:revision>264</cp:revision>
  <dcterms:created xsi:type="dcterms:W3CDTF">2010-10-27T22:56:22Z</dcterms:created>
  <dcterms:modified xsi:type="dcterms:W3CDTF">2013-01-08T20:20:46Z</dcterms:modified>
</cp:coreProperties>
</file>