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8" r:id="rId2"/>
  </p:sldIdLst>
  <p:sldSz cx="9144000" cy="6858000" type="screen4x3"/>
  <p:notesSz cx="7010400" cy="92964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8" autoAdjust="0"/>
    <p:restoredTop sz="96154" autoAdjust="0"/>
  </p:normalViewPr>
  <p:slideViewPr>
    <p:cSldViewPr>
      <p:cViewPr varScale="1">
        <p:scale>
          <a:sx n="92" d="100"/>
          <a:sy n="92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79C7D7-37DF-4DDC-8484-A47DA10925AD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CE0AFC-D1F5-402B-A92B-EEC76DD5B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dirty="0" smtClean="0"/>
              <a:t>S2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E0AFC-D1F5-402B-A92B-EEC76DD5BC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1600200" y="1203327"/>
            <a:ext cx="2955514" cy="24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000" b="1" dirty="0" smtClean="0">
                <a:latin typeface="Calibri" pitchFamily="34" charset="0"/>
              </a:rPr>
              <a:t> 0     </a:t>
            </a:r>
            <a:r>
              <a:rPr lang="en-US" sz="1000" b="1" dirty="0">
                <a:latin typeface="Calibri" pitchFamily="34" charset="0"/>
              </a:rPr>
              <a:t>4     8    12   16   20   24   28   32   36   40   44   48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8800" y="5181600"/>
            <a:ext cx="2343150" cy="219075"/>
            <a:chOff x="1162050" y="5334000"/>
            <a:chExt cx="2343150" cy="219075"/>
          </a:xfrm>
        </p:grpSpPr>
        <p:pic>
          <p:nvPicPr>
            <p:cNvPr id="8224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62050" y="5486400"/>
              <a:ext cx="2343150" cy="66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25" name="TextBox 7"/>
            <p:cNvSpPr txBox="1">
              <a:spLocks noChangeArrowheads="1"/>
            </p:cNvSpPr>
            <p:nvPr/>
          </p:nvSpPr>
          <p:spPr bwMode="auto">
            <a:xfrm>
              <a:off x="1295401" y="5334000"/>
              <a:ext cx="2170787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">
                  <a:latin typeface="Calibri" pitchFamily="34" charset="0"/>
                </a:rPr>
                <a:t>-500                                                0                                               500 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600200" y="1188718"/>
            <a:ext cx="2819400" cy="45719"/>
            <a:chOff x="2028" y="1230"/>
            <a:chExt cx="1302" cy="50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2028" y="1230"/>
              <a:ext cx="353" cy="50"/>
              <a:chOff x="2028" y="1230"/>
              <a:chExt cx="353" cy="50"/>
            </a:xfrm>
          </p:grpSpPr>
          <p:sp>
            <p:nvSpPr>
              <p:cNvPr id="8222" name="Rectangle 12"/>
              <p:cNvSpPr>
                <a:spLocks noChangeArrowheads="1"/>
              </p:cNvSpPr>
              <p:nvPr/>
            </p:nvSpPr>
            <p:spPr bwMode="auto">
              <a:xfrm>
                <a:off x="2028" y="1230"/>
                <a:ext cx="353" cy="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3" name="Rectangle 13"/>
              <p:cNvSpPr>
                <a:spLocks noChangeArrowheads="1"/>
              </p:cNvSpPr>
              <p:nvPr/>
            </p:nvSpPr>
            <p:spPr bwMode="auto">
              <a:xfrm>
                <a:off x="2028" y="1230"/>
                <a:ext cx="353" cy="50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2381" y="1230"/>
              <a:ext cx="302" cy="50"/>
              <a:chOff x="2381" y="1230"/>
              <a:chExt cx="302" cy="50"/>
            </a:xfrm>
          </p:grpSpPr>
          <p:sp>
            <p:nvSpPr>
              <p:cNvPr id="8220" name="Rectangle 15"/>
              <p:cNvSpPr>
                <a:spLocks noChangeArrowheads="1"/>
              </p:cNvSpPr>
              <p:nvPr/>
            </p:nvSpPr>
            <p:spPr bwMode="auto">
              <a:xfrm>
                <a:off x="2381" y="1230"/>
                <a:ext cx="302" cy="50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1" name="Rectangle 16"/>
              <p:cNvSpPr>
                <a:spLocks noChangeArrowheads="1"/>
              </p:cNvSpPr>
              <p:nvPr/>
            </p:nvSpPr>
            <p:spPr bwMode="auto">
              <a:xfrm>
                <a:off x="2381" y="1230"/>
                <a:ext cx="302" cy="50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2683" y="1230"/>
              <a:ext cx="314" cy="50"/>
              <a:chOff x="2683" y="1230"/>
              <a:chExt cx="314" cy="50"/>
            </a:xfrm>
          </p:grpSpPr>
          <p:sp>
            <p:nvSpPr>
              <p:cNvPr id="8218" name="Rectangle 18"/>
              <p:cNvSpPr>
                <a:spLocks noChangeArrowheads="1"/>
              </p:cNvSpPr>
              <p:nvPr/>
            </p:nvSpPr>
            <p:spPr bwMode="auto">
              <a:xfrm>
                <a:off x="2683" y="1230"/>
                <a:ext cx="314" cy="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9" name="Rectangle 19"/>
              <p:cNvSpPr>
                <a:spLocks noChangeArrowheads="1"/>
              </p:cNvSpPr>
              <p:nvPr/>
            </p:nvSpPr>
            <p:spPr bwMode="auto">
              <a:xfrm>
                <a:off x="2683" y="1230"/>
                <a:ext cx="314" cy="50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2985" y="1230"/>
              <a:ext cx="345" cy="50"/>
              <a:chOff x="2985" y="1230"/>
              <a:chExt cx="345" cy="50"/>
            </a:xfrm>
          </p:grpSpPr>
          <p:sp>
            <p:nvSpPr>
              <p:cNvPr id="8216" name="Rectangle 21"/>
              <p:cNvSpPr>
                <a:spLocks noChangeArrowheads="1"/>
              </p:cNvSpPr>
              <p:nvPr/>
            </p:nvSpPr>
            <p:spPr bwMode="auto">
              <a:xfrm>
                <a:off x="2985" y="1230"/>
                <a:ext cx="345" cy="50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7" name="Rectangle 22"/>
              <p:cNvSpPr>
                <a:spLocks noChangeArrowheads="1"/>
              </p:cNvSpPr>
              <p:nvPr/>
            </p:nvSpPr>
            <p:spPr bwMode="auto">
              <a:xfrm>
                <a:off x="2985" y="1230"/>
                <a:ext cx="345" cy="50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109142" y="1066800"/>
            <a:ext cx="500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(A)</a:t>
            </a:r>
            <a:endParaRPr lang="en-US" sz="2000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619250" y="1447800"/>
            <a:ext cx="28003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1" name="Picture 1" descr="D:\Manuscripts\RiceCyc manuscript\RicCyc_Jan_2012\Feb 2012 Clustering\2225 cycling GOslim.png"/>
          <p:cNvPicPr>
            <a:picLocks noChangeAspect="1" noChangeArrowheads="1"/>
          </p:cNvPicPr>
          <p:nvPr/>
        </p:nvPicPr>
        <p:blipFill>
          <a:blip r:embed="rId5" cstate="print"/>
          <a:srcRect l="12919" t="2382" r="20237" b="748"/>
          <a:stretch>
            <a:fillRect/>
          </a:stretch>
        </p:blipFill>
        <p:spPr bwMode="auto">
          <a:xfrm>
            <a:off x="4648200" y="1135316"/>
            <a:ext cx="4343400" cy="4374776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9" name="Straight Connector 28"/>
          <p:cNvCxnSpPr/>
          <p:nvPr/>
        </p:nvCxnSpPr>
        <p:spPr>
          <a:xfrm>
            <a:off x="1524000" y="1447800"/>
            <a:ext cx="0" cy="6858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524000" y="2971800"/>
            <a:ext cx="0" cy="9906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524000" y="2209800"/>
            <a:ext cx="0" cy="6858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24000" y="4038600"/>
            <a:ext cx="0" cy="1143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76200" y="1143000"/>
            <a:ext cx="4419600" cy="4419600"/>
          </a:xfrm>
          <a:prstGeom prst="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572000" y="1066800"/>
            <a:ext cx="489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(B)</a:t>
            </a:r>
            <a:endParaRPr lang="en-US" sz="2000" b="1" dirty="0"/>
          </a:p>
        </p:txBody>
      </p:sp>
      <p:grpSp>
        <p:nvGrpSpPr>
          <p:cNvPr id="41" name="Group 40"/>
          <p:cNvGrpSpPr/>
          <p:nvPr/>
        </p:nvGrpSpPr>
        <p:grpSpPr>
          <a:xfrm>
            <a:off x="152400" y="1447800"/>
            <a:ext cx="1374094" cy="3490700"/>
            <a:chOff x="152400" y="381000"/>
            <a:chExt cx="1374094" cy="3490700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649" y="381000"/>
              <a:ext cx="1142544" cy="735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9944" y="1143000"/>
              <a:ext cx="1145177" cy="737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9945" y="2016971"/>
              <a:ext cx="1135937" cy="726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9944" y="3048000"/>
              <a:ext cx="1145177" cy="737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TextBox 5"/>
            <p:cNvSpPr txBox="1">
              <a:spLocks noChangeArrowheads="1"/>
            </p:cNvSpPr>
            <p:nvPr/>
          </p:nvSpPr>
          <p:spPr bwMode="auto">
            <a:xfrm>
              <a:off x="152400" y="3733800"/>
              <a:ext cx="1374094" cy="13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50" b="1" dirty="0">
                  <a:latin typeface="Calibri" pitchFamily="34" charset="0"/>
                </a:rPr>
                <a:t>0     4     8    12   16   20   24   28   32   36   40   44   48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228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Supplementary Figure-1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879&quot;&gt;&lt;property id=&quot;20148&quot; value=&quot;5&quot;/&gt;&lt;property id=&quot;20300&quot; value=&quot;Slide 1&quot;/&gt;&lt;property id=&quot;20307&quot; value=&quot;30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14110</TotalTime>
  <Words>41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Oregon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Pankaj Jaiswal</dc:creator>
  <cp:lastModifiedBy>Pankaj</cp:lastModifiedBy>
  <cp:revision>257</cp:revision>
  <dcterms:created xsi:type="dcterms:W3CDTF">2010-10-27T22:56:22Z</dcterms:created>
  <dcterms:modified xsi:type="dcterms:W3CDTF">2013-05-09T21:49:56Z</dcterms:modified>
</cp:coreProperties>
</file>