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9" r:id="rId2"/>
  </p:sldIdLst>
  <p:sldSz cx="9144000" cy="6858000" type="screen4x3"/>
  <p:notesSz cx="7010400" cy="9296400"/>
  <p:custDataLst>
    <p:tags r:id="rId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EAEA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78" autoAdjust="0"/>
    <p:restoredTop sz="96154" autoAdjust="0"/>
  </p:normalViewPr>
  <p:slideViewPr>
    <p:cSldViewPr>
      <p:cViewPr varScale="1">
        <p:scale>
          <a:sx n="92" d="100"/>
          <a:sy n="92" d="100"/>
        </p:scale>
        <p:origin x="-9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F79C7D7-37DF-4DDC-8484-A47DA10925AD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4CE0AFC-D1F5-402B-A92B-EEC76DD5B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E0AFC-D1F5-402B-A92B-EEC76DD5BCD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221CC-FFD9-4EB2-B2FA-DA31DE41EE22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9282F-66D2-4B84-AA37-669DE89087C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609600"/>
            <a:ext cx="9048496" cy="5562600"/>
            <a:chOff x="0" y="609600"/>
            <a:chExt cx="9048496" cy="5562600"/>
          </a:xfrm>
        </p:grpSpPr>
        <p:pic>
          <p:nvPicPr>
            <p:cNvPr id="2" name="Picture 3" descr="D:\Manuscripts\RiceCyc manuscript\RiceCyc_Nov_2011\Genvestigator_Trp\anatomy-2012-01-27-17-25.png"/>
            <p:cNvPicPr>
              <a:picLocks noChangeAspect="1" noChangeArrowheads="1"/>
            </p:cNvPicPr>
            <p:nvPr/>
          </p:nvPicPr>
          <p:blipFill>
            <a:blip r:embed="rId3" cstate="print"/>
            <a:srcRect t="1233" r="39785" b="8727"/>
            <a:stretch>
              <a:fillRect/>
            </a:stretch>
          </p:blipFill>
          <p:spPr bwMode="auto">
            <a:xfrm>
              <a:off x="0" y="609600"/>
              <a:ext cx="3806762" cy="5562600"/>
            </a:xfrm>
            <a:prstGeom prst="rect">
              <a:avLst/>
            </a:prstGeom>
            <a:ln w="127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3" name="Picture 2" descr="D:\Manuscripts\RiceCyc manuscript\RiceCyc_Nov_2011\anatomy heatmap-2012-01-27-10-44.jpg"/>
            <p:cNvPicPr>
              <a:picLocks noChangeAspect="1" noChangeArrowheads="1"/>
            </p:cNvPicPr>
            <p:nvPr/>
          </p:nvPicPr>
          <p:blipFill>
            <a:blip r:embed="rId4" cstate="print"/>
            <a:srcRect l="14900" t="1148" r="66667" b="15040"/>
            <a:stretch>
              <a:fillRect/>
            </a:stretch>
          </p:blipFill>
          <p:spPr bwMode="auto">
            <a:xfrm>
              <a:off x="3886200" y="609600"/>
              <a:ext cx="1597287" cy="5562600"/>
            </a:xfrm>
            <a:prstGeom prst="rect">
              <a:avLst/>
            </a:prstGeom>
            <a:ln w="127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59394" name="Picture 2" descr="D:\Manuscripts\RiceCyc manuscript\RicCyc_Jan_2012\Feb 2012 Clustering\IAAanatomy-2012-02-10-11-44.png"/>
            <p:cNvPicPr>
              <a:picLocks noChangeAspect="1" noChangeArrowheads="1"/>
            </p:cNvPicPr>
            <p:nvPr/>
          </p:nvPicPr>
          <p:blipFill>
            <a:blip r:embed="rId5" cstate="print"/>
            <a:srcRect l="15818" t="1287" r="46056" b="2178"/>
            <a:stretch>
              <a:fillRect/>
            </a:stretch>
          </p:blipFill>
          <p:spPr bwMode="auto">
            <a:xfrm>
              <a:off x="5562601" y="609600"/>
              <a:ext cx="3485895" cy="5562600"/>
            </a:xfrm>
            <a:prstGeom prst="rect">
              <a:avLst/>
            </a:prstGeom>
            <a:ln w="127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sp>
        <p:nvSpPr>
          <p:cNvPr id="6" name="TextBox 5"/>
          <p:cNvSpPr txBox="1"/>
          <p:nvPr/>
        </p:nvSpPr>
        <p:spPr>
          <a:xfrm>
            <a:off x="1861742" y="590490"/>
            <a:ext cx="5004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(A)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343400" y="609600"/>
            <a:ext cx="489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(B)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435564" y="590490"/>
            <a:ext cx="489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(C)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Supplementary Figure-4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880&quot;&gt;&lt;property id=&quot;20148&quot; value=&quot;5&quot;/&gt;&lt;property id=&quot;20300&quot; value=&quot;Slide 1&quot;/&gt;&lt;property id=&quot;20307&quot; value=&quot;31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14111</TotalTime>
  <Words>13</Words>
  <Application>Microsoft Office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Oregon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Pankaj Jaiswal</dc:creator>
  <cp:lastModifiedBy>Pankaj</cp:lastModifiedBy>
  <cp:revision>259</cp:revision>
  <dcterms:created xsi:type="dcterms:W3CDTF">2010-10-27T22:56:22Z</dcterms:created>
  <dcterms:modified xsi:type="dcterms:W3CDTF">2013-05-09T21:51:10Z</dcterms:modified>
</cp:coreProperties>
</file>