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9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%20JS%208%20dec\Histo%20JS%20Vf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Nouveau%20dossier\Tableau%20final%20des%20donn&#233;es%20%20jestimule%20-%20Copi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Feuil3!$B$1</c:f>
              <c:strCache>
                <c:ptCount val="1"/>
                <c:pt idx="0">
                  <c:v>Learning phase</c:v>
                </c:pt>
              </c:strCache>
            </c:strRef>
          </c:tx>
          <c:cat>
            <c:strRef>
              <c:f>Feuil3!$A$2:$A$34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Feuil3!$B$2:$B$34</c:f>
              <c:numCache>
                <c:formatCode>General</c:formatCode>
                <c:ptCount val="33"/>
                <c:pt idx="0">
                  <c:v>11</c:v>
                </c:pt>
                <c:pt idx="1">
                  <c:v>10</c:v>
                </c:pt>
                <c:pt idx="2">
                  <c:v>11</c:v>
                </c:pt>
                <c:pt idx="3">
                  <c:v>10</c:v>
                </c:pt>
                <c:pt idx="4">
                  <c:v>11</c:v>
                </c:pt>
                <c:pt idx="5">
                  <c:v>11</c:v>
                </c:pt>
                <c:pt idx="6">
                  <c:v>11</c:v>
                </c:pt>
                <c:pt idx="7">
                  <c:v>11</c:v>
                </c:pt>
                <c:pt idx="8">
                  <c:v>11</c:v>
                </c:pt>
                <c:pt idx="9">
                  <c:v>10</c:v>
                </c:pt>
                <c:pt idx="10">
                  <c:v>11</c:v>
                </c:pt>
                <c:pt idx="11">
                  <c:v>0</c:v>
                </c:pt>
                <c:pt idx="12">
                  <c:v>2</c:v>
                </c:pt>
                <c:pt idx="13">
                  <c:v>11</c:v>
                </c:pt>
                <c:pt idx="14">
                  <c:v>11</c:v>
                </c:pt>
                <c:pt idx="15">
                  <c:v>0</c:v>
                </c:pt>
                <c:pt idx="16">
                  <c:v>11</c:v>
                </c:pt>
                <c:pt idx="17">
                  <c:v>7</c:v>
                </c:pt>
                <c:pt idx="18">
                  <c:v>11</c:v>
                </c:pt>
                <c:pt idx="19">
                  <c:v>11</c:v>
                </c:pt>
                <c:pt idx="20">
                  <c:v>1</c:v>
                </c:pt>
                <c:pt idx="21">
                  <c:v>4</c:v>
                </c:pt>
                <c:pt idx="22">
                  <c:v>11</c:v>
                </c:pt>
                <c:pt idx="23">
                  <c:v>10</c:v>
                </c:pt>
                <c:pt idx="24">
                  <c:v>11</c:v>
                </c:pt>
                <c:pt idx="25">
                  <c:v>11</c:v>
                </c:pt>
                <c:pt idx="26">
                  <c:v>10</c:v>
                </c:pt>
                <c:pt idx="27">
                  <c:v>0</c:v>
                </c:pt>
                <c:pt idx="28">
                  <c:v>11</c:v>
                </c:pt>
                <c:pt idx="29">
                  <c:v>10</c:v>
                </c:pt>
                <c:pt idx="30">
                  <c:v>11</c:v>
                </c:pt>
                <c:pt idx="31">
                  <c:v>11</c:v>
                </c:pt>
                <c:pt idx="32">
                  <c:v>11</c:v>
                </c:pt>
              </c:numCache>
            </c:numRef>
          </c:val>
        </c:ser>
        <c:ser>
          <c:idx val="1"/>
          <c:order val="1"/>
          <c:tx>
            <c:strRef>
              <c:f>Feuil3!$C$1</c:f>
              <c:strCache>
                <c:ptCount val="1"/>
                <c:pt idx="0">
                  <c:v>Training phase</c:v>
                </c:pt>
              </c:strCache>
            </c:strRef>
          </c:tx>
          <c:cat>
            <c:strRef>
              <c:f>Feuil3!$A$2:$A$34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Feuil3!$C$2:$C$34</c:f>
              <c:numCache>
                <c:formatCode>General</c:formatCode>
                <c:ptCount val="33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3</c:v>
                </c:pt>
                <c:pt idx="14">
                  <c:v>3</c:v>
                </c:pt>
                <c:pt idx="15">
                  <c:v>0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1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0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</c:numCache>
            </c:numRef>
          </c:val>
        </c:ser>
        <c:axId val="61962880"/>
        <c:axId val="62587264"/>
      </c:barChart>
      <c:catAx>
        <c:axId val="61962880"/>
        <c:scaling>
          <c:orientation val="minMax"/>
        </c:scaling>
        <c:axPos val="b"/>
        <c:tickLblPos val="nextTo"/>
        <c:crossAx val="62587264"/>
        <c:crosses val="autoZero"/>
        <c:auto val="1"/>
        <c:lblAlgn val="ctr"/>
        <c:lblOffset val="100"/>
      </c:catAx>
      <c:valAx>
        <c:axId val="625872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</a:t>
                </a:r>
                <a:r>
                  <a:rPr lang="fr-FR" b="0" dirty="0" err="1" smtClean="0"/>
                  <a:t>games</a:t>
                </a:r>
                <a:endParaRPr lang="fr-FR" b="0" dirty="0"/>
              </a:p>
            </c:rich>
          </c:tx>
          <c:layout>
            <c:manualLayout>
              <c:xMode val="edge"/>
              <c:yMode val="edge"/>
              <c:x val="1.5277777777777777E-2"/>
              <c:y val="0.24402960046660835"/>
            </c:manualLayout>
          </c:layout>
        </c:title>
        <c:numFmt formatCode="General" sourceLinked="1"/>
        <c:tickLblPos val="nextTo"/>
        <c:crossAx val="6196288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'Result IQ'!$M$2</c:f>
              <c:strCache>
                <c:ptCount val="1"/>
                <c:pt idx="0">
                  <c:v>Learning Phase</c:v>
                </c:pt>
              </c:strCache>
            </c:strRef>
          </c:tx>
          <c:cat>
            <c:strRef>
              <c:f>'Result IQ'!$A$3:$A$35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'Result IQ'!$M$3:$M$35</c:f>
              <c:numCache>
                <c:formatCode>General</c:formatCode>
                <c:ptCount val="33"/>
                <c:pt idx="0">
                  <c:v>11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10</c:v>
                </c:pt>
                <c:pt idx="6">
                  <c:v>4</c:v>
                </c:pt>
                <c:pt idx="7">
                  <c:v>2</c:v>
                </c:pt>
                <c:pt idx="8">
                  <c:v>10</c:v>
                </c:pt>
                <c:pt idx="9">
                  <c:v>11</c:v>
                </c:pt>
                <c:pt idx="10">
                  <c:v>11</c:v>
                </c:pt>
                <c:pt idx="11">
                  <c:v>11</c:v>
                </c:pt>
                <c:pt idx="12">
                  <c:v>10</c:v>
                </c:pt>
                <c:pt idx="13">
                  <c:v>11</c:v>
                </c:pt>
                <c:pt idx="14">
                  <c:v>11</c:v>
                </c:pt>
                <c:pt idx="15">
                  <c:v>11</c:v>
                </c:pt>
                <c:pt idx="16">
                  <c:v>10</c:v>
                </c:pt>
                <c:pt idx="17">
                  <c:v>11</c:v>
                </c:pt>
                <c:pt idx="18">
                  <c:v>11</c:v>
                </c:pt>
                <c:pt idx="19">
                  <c:v>11</c:v>
                </c:pt>
                <c:pt idx="20">
                  <c:v>11</c:v>
                </c:pt>
                <c:pt idx="21">
                  <c:v>11</c:v>
                </c:pt>
                <c:pt idx="22">
                  <c:v>10</c:v>
                </c:pt>
                <c:pt idx="23">
                  <c:v>11</c:v>
                </c:pt>
                <c:pt idx="24">
                  <c:v>11</c:v>
                </c:pt>
                <c:pt idx="25">
                  <c:v>7</c:v>
                </c:pt>
                <c:pt idx="26">
                  <c:v>11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  <c:pt idx="32">
                  <c:v>11</c:v>
                </c:pt>
              </c:numCache>
            </c:numRef>
          </c:val>
        </c:ser>
        <c:ser>
          <c:idx val="1"/>
          <c:order val="1"/>
          <c:tx>
            <c:strRef>
              <c:f>'Result IQ'!$N$2</c:f>
              <c:strCache>
                <c:ptCount val="1"/>
                <c:pt idx="0">
                  <c:v>Training phase</c:v>
                </c:pt>
              </c:strCache>
            </c:strRef>
          </c:tx>
          <c:cat>
            <c:strRef>
              <c:f>'Result IQ'!$A$3:$A$35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'Result IQ'!$N$3:$N$35</c:f>
              <c:numCache>
                <c:formatCode>General</c:formatCode>
                <c:ptCount val="33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3</c:v>
                </c:pt>
                <c:pt idx="6">
                  <c:v>3</c:v>
                </c:pt>
                <c:pt idx="7">
                  <c:v>1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2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2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</c:numCache>
            </c:numRef>
          </c:val>
        </c:ser>
        <c:axId val="62620800"/>
        <c:axId val="62622336"/>
      </c:barChart>
      <c:catAx>
        <c:axId val="62620800"/>
        <c:scaling>
          <c:orientation val="minMax"/>
        </c:scaling>
        <c:axPos val="b"/>
        <c:numFmt formatCode="General" sourceLinked="1"/>
        <c:tickLblPos val="nextTo"/>
        <c:crossAx val="62622336"/>
        <c:crosses val="autoZero"/>
        <c:auto val="1"/>
        <c:lblAlgn val="ctr"/>
        <c:lblOffset val="100"/>
      </c:catAx>
      <c:valAx>
        <c:axId val="626223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</a:t>
                </a:r>
                <a:r>
                  <a:rPr lang="fr-FR" b="0" dirty="0" err="1" smtClean="0"/>
                  <a:t>games</a:t>
                </a:r>
                <a:endParaRPr lang="fr-FR" b="0" dirty="0"/>
              </a:p>
            </c:rich>
          </c:tx>
          <c:layout/>
        </c:title>
        <c:numFmt formatCode="General" sourceLinked="1"/>
        <c:tickLblPos val="nextTo"/>
        <c:crossAx val="6262080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0" y="857232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/>
          <p:cNvGraphicFramePr>
            <a:graphicFrameLocks/>
          </p:cNvGraphicFramePr>
          <p:nvPr/>
        </p:nvGraphicFramePr>
        <p:xfrm>
          <a:off x="0" y="4143380"/>
          <a:ext cx="9144000" cy="2500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2214546" y="428604"/>
            <a:ext cx="5000660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</a:t>
            </a:r>
            <a:r>
              <a:rPr lang="fr-FR" sz="1600" dirty="0" err="1" smtClean="0">
                <a:solidFill>
                  <a:schemeClr val="tx1"/>
                </a:solidFill>
              </a:rPr>
              <a:t>age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34001" y="3707740"/>
            <a:ext cx="38759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 err="1"/>
              <a:t>JeStiMulE</a:t>
            </a:r>
            <a:r>
              <a:rPr lang="fr-FR" sz="1600" dirty="0"/>
              <a:t>  </a:t>
            </a:r>
            <a:r>
              <a:rPr lang="fr-FR" sz="1600" dirty="0" err="1"/>
              <a:t>results</a:t>
            </a:r>
            <a:r>
              <a:rPr lang="fr-FR" sz="1600" dirty="0"/>
              <a:t>  </a:t>
            </a:r>
            <a:r>
              <a:rPr lang="fr-FR" sz="1600" dirty="0" err="1"/>
              <a:t>ranged</a:t>
            </a:r>
            <a:r>
              <a:rPr lang="fr-FR" sz="1600" dirty="0"/>
              <a:t> by participants</a:t>
            </a:r>
            <a:r>
              <a:rPr lang="fr-FR" sz="1600"/>
              <a:t>’ </a:t>
            </a:r>
            <a:r>
              <a:rPr lang="fr-FR" sz="1600" smtClean="0"/>
              <a:t>IQ</a:t>
            </a:r>
            <a:endParaRPr lang="fr-FR" sz="1600" dirty="0"/>
          </a:p>
        </p:txBody>
      </p:sp>
    </p:spTree>
    <p:extLst>
      <p:ext uri="{BB962C8B-B14F-4D97-AF65-F5344CB8AC3E}">
        <p14:creationId xmlns="" xmlns:p14="http://schemas.microsoft.com/office/powerpoint/2010/main" val="20305236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</Words>
  <Application>Microsoft Office PowerPoint</Application>
  <PresentationFormat>Affichage à l'écran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service cra</dc:creator>
  <cp:lastModifiedBy>GCS LENVAL</cp:lastModifiedBy>
  <cp:revision>5</cp:revision>
  <dcterms:created xsi:type="dcterms:W3CDTF">2014-02-02T06:52:51Z</dcterms:created>
  <dcterms:modified xsi:type="dcterms:W3CDTF">2014-04-15T13:41:03Z</dcterms:modified>
</cp:coreProperties>
</file>