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5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stimule\Desktop\Tableau%20final%20des%20donn&#233;es%20%20jestimule%20-%20Copi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'Result age'!$J$2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'Result age'!$B$3:$B$35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age'!$J$3:$J$35</c:f>
              <c:numCache>
                <c:formatCode>General</c:formatCode>
                <c:ptCount val="33"/>
                <c:pt idx="0">
                  <c:v>3</c:v>
                </c:pt>
                <c:pt idx="1">
                  <c:v>11</c:v>
                </c:pt>
                <c:pt idx="2">
                  <c:v>5</c:v>
                </c:pt>
                <c:pt idx="3">
                  <c:v>5</c:v>
                </c:pt>
                <c:pt idx="4">
                  <c:v>10</c:v>
                </c:pt>
                <c:pt idx="5">
                  <c:v>12</c:v>
                </c:pt>
                <c:pt idx="6">
                  <c:v>2</c:v>
                </c:pt>
                <c:pt idx="7">
                  <c:v>10</c:v>
                </c:pt>
                <c:pt idx="8">
                  <c:v>11</c:v>
                </c:pt>
                <c:pt idx="9">
                  <c:v>3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15</c:v>
                </c:pt>
                <c:pt idx="14">
                  <c:v>3</c:v>
                </c:pt>
                <c:pt idx="15">
                  <c:v>0</c:v>
                </c:pt>
                <c:pt idx="16">
                  <c:v>10</c:v>
                </c:pt>
                <c:pt idx="17">
                  <c:v>8</c:v>
                </c:pt>
                <c:pt idx="18">
                  <c:v>11</c:v>
                </c:pt>
                <c:pt idx="19">
                  <c:v>6</c:v>
                </c:pt>
                <c:pt idx="20">
                  <c:v>0</c:v>
                </c:pt>
                <c:pt idx="21">
                  <c:v>3</c:v>
                </c:pt>
                <c:pt idx="22">
                  <c:v>17</c:v>
                </c:pt>
                <c:pt idx="23">
                  <c:v>0</c:v>
                </c:pt>
                <c:pt idx="24">
                  <c:v>15</c:v>
                </c:pt>
                <c:pt idx="25">
                  <c:v>16</c:v>
                </c:pt>
                <c:pt idx="26">
                  <c:v>13</c:v>
                </c:pt>
                <c:pt idx="27">
                  <c:v>0</c:v>
                </c:pt>
                <c:pt idx="28">
                  <c:v>15</c:v>
                </c:pt>
                <c:pt idx="29">
                  <c:v>5</c:v>
                </c:pt>
                <c:pt idx="30">
                  <c:v>8</c:v>
                </c:pt>
                <c:pt idx="31">
                  <c:v>9</c:v>
                </c:pt>
                <c:pt idx="32">
                  <c:v>12</c:v>
                </c:pt>
              </c:numCache>
            </c:numRef>
          </c:val>
        </c:ser>
        <c:ser>
          <c:idx val="1"/>
          <c:order val="1"/>
          <c:tx>
            <c:strRef>
              <c:f>'Result age'!$K$2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'Result age'!$B$3:$B$35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age'!$K$3:$K$35</c:f>
              <c:numCache>
                <c:formatCode>General</c:formatCode>
                <c:ptCount val="33"/>
                <c:pt idx="0">
                  <c:v>16</c:v>
                </c:pt>
                <c:pt idx="1">
                  <c:v>19</c:v>
                </c:pt>
                <c:pt idx="2">
                  <c:v>18</c:v>
                </c:pt>
                <c:pt idx="3">
                  <c:v>18</c:v>
                </c:pt>
                <c:pt idx="4">
                  <c:v>17</c:v>
                </c:pt>
                <c:pt idx="5">
                  <c:v>19</c:v>
                </c:pt>
                <c:pt idx="6">
                  <c:v>12</c:v>
                </c:pt>
                <c:pt idx="7">
                  <c:v>17</c:v>
                </c:pt>
                <c:pt idx="8">
                  <c:v>19</c:v>
                </c:pt>
                <c:pt idx="9">
                  <c:v>17</c:v>
                </c:pt>
                <c:pt idx="10">
                  <c:v>7</c:v>
                </c:pt>
                <c:pt idx="11">
                  <c:v>1</c:v>
                </c:pt>
                <c:pt idx="12">
                  <c:v>5</c:v>
                </c:pt>
                <c:pt idx="13">
                  <c:v>18</c:v>
                </c:pt>
                <c:pt idx="14">
                  <c:v>11</c:v>
                </c:pt>
                <c:pt idx="15">
                  <c:v>2</c:v>
                </c:pt>
                <c:pt idx="16">
                  <c:v>17</c:v>
                </c:pt>
                <c:pt idx="17">
                  <c:v>17</c:v>
                </c:pt>
                <c:pt idx="18">
                  <c:v>18</c:v>
                </c:pt>
                <c:pt idx="19">
                  <c:v>15</c:v>
                </c:pt>
                <c:pt idx="20">
                  <c:v>4</c:v>
                </c:pt>
                <c:pt idx="21">
                  <c:v>15</c:v>
                </c:pt>
                <c:pt idx="22">
                  <c:v>18</c:v>
                </c:pt>
                <c:pt idx="23">
                  <c:v>15</c:v>
                </c:pt>
                <c:pt idx="24">
                  <c:v>20</c:v>
                </c:pt>
                <c:pt idx="25">
                  <c:v>13</c:v>
                </c:pt>
                <c:pt idx="26">
                  <c:v>12</c:v>
                </c:pt>
                <c:pt idx="27">
                  <c:v>0</c:v>
                </c:pt>
                <c:pt idx="28">
                  <c:v>17</c:v>
                </c:pt>
                <c:pt idx="29">
                  <c:v>11</c:v>
                </c:pt>
                <c:pt idx="30">
                  <c:v>21</c:v>
                </c:pt>
                <c:pt idx="31">
                  <c:v>17</c:v>
                </c:pt>
                <c:pt idx="32">
                  <c:v>16</c:v>
                </c:pt>
              </c:numCache>
            </c:numRef>
          </c:val>
        </c:ser>
        <c:axId val="69921792"/>
        <c:axId val="70472448"/>
      </c:barChart>
      <c:catAx>
        <c:axId val="69921792"/>
        <c:scaling>
          <c:orientation val="minMax"/>
        </c:scaling>
        <c:axPos val="b"/>
        <c:tickLblPos val="nextTo"/>
        <c:crossAx val="70472448"/>
        <c:crosses val="autoZero"/>
        <c:auto val="1"/>
        <c:lblAlgn val="ctr"/>
        <c:lblOffset val="100"/>
      </c:catAx>
      <c:valAx>
        <c:axId val="7047244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b="0" dirty="0"/>
              </a:p>
            </c:rich>
          </c:tx>
          <c:layout/>
        </c:title>
        <c:numFmt formatCode="General" sourceLinked="1"/>
        <c:tickLblPos val="nextTo"/>
        <c:crossAx val="6992179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'définitif '!$B$2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'!$B$3:$B$35</c:f>
              <c:numCache>
                <c:formatCode>General</c:formatCode>
                <c:ptCount val="33"/>
                <c:pt idx="0">
                  <c:v>11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6</c:v>
                </c:pt>
                <c:pt idx="7">
                  <c:v>0</c:v>
                </c:pt>
                <c:pt idx="8">
                  <c:v>7</c:v>
                </c:pt>
                <c:pt idx="9">
                  <c:v>3</c:v>
                </c:pt>
                <c:pt idx="10">
                  <c:v>2</c:v>
                </c:pt>
                <c:pt idx="11">
                  <c:v>20</c:v>
                </c:pt>
                <c:pt idx="12">
                  <c:v>5</c:v>
                </c:pt>
                <c:pt idx="13">
                  <c:v>6</c:v>
                </c:pt>
                <c:pt idx="14">
                  <c:v>13</c:v>
                </c:pt>
                <c:pt idx="15">
                  <c:v>11</c:v>
                </c:pt>
                <c:pt idx="16">
                  <c:v>16</c:v>
                </c:pt>
                <c:pt idx="17">
                  <c:v>21</c:v>
                </c:pt>
                <c:pt idx="18">
                  <c:v>12</c:v>
                </c:pt>
                <c:pt idx="19">
                  <c:v>26</c:v>
                </c:pt>
                <c:pt idx="20">
                  <c:v>10</c:v>
                </c:pt>
                <c:pt idx="21">
                  <c:v>16</c:v>
                </c:pt>
                <c:pt idx="22">
                  <c:v>21</c:v>
                </c:pt>
                <c:pt idx="23">
                  <c:v>17</c:v>
                </c:pt>
                <c:pt idx="24">
                  <c:v>20</c:v>
                </c:pt>
                <c:pt idx="25">
                  <c:v>23</c:v>
                </c:pt>
                <c:pt idx="26">
                  <c:v>16</c:v>
                </c:pt>
                <c:pt idx="27">
                  <c:v>13</c:v>
                </c:pt>
                <c:pt idx="28">
                  <c:v>21</c:v>
                </c:pt>
                <c:pt idx="29">
                  <c:v>14</c:v>
                </c:pt>
                <c:pt idx="30">
                  <c:v>15</c:v>
                </c:pt>
                <c:pt idx="31">
                  <c:v>23</c:v>
                </c:pt>
                <c:pt idx="32">
                  <c:v>24</c:v>
                </c:pt>
              </c:numCache>
            </c:numRef>
          </c:val>
        </c:ser>
        <c:ser>
          <c:idx val="1"/>
          <c:order val="1"/>
          <c:tx>
            <c:strRef>
              <c:f>'définitif '!$C$2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'!$C$3:$C$35</c:f>
              <c:numCache>
                <c:formatCode>General</c:formatCode>
                <c:ptCount val="33"/>
                <c:pt idx="0">
                  <c:v>19</c:v>
                </c:pt>
                <c:pt idx="1">
                  <c:v>2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7</c:v>
                </c:pt>
                <c:pt idx="6">
                  <c:v>15</c:v>
                </c:pt>
                <c:pt idx="7">
                  <c:v>0</c:v>
                </c:pt>
                <c:pt idx="8">
                  <c:v>18</c:v>
                </c:pt>
                <c:pt idx="9">
                  <c:v>20</c:v>
                </c:pt>
                <c:pt idx="10">
                  <c:v>10</c:v>
                </c:pt>
                <c:pt idx="11">
                  <c:v>22</c:v>
                </c:pt>
                <c:pt idx="12">
                  <c:v>20</c:v>
                </c:pt>
                <c:pt idx="13">
                  <c:v>14</c:v>
                </c:pt>
                <c:pt idx="14">
                  <c:v>17</c:v>
                </c:pt>
                <c:pt idx="15">
                  <c:v>21</c:v>
                </c:pt>
                <c:pt idx="16">
                  <c:v>22</c:v>
                </c:pt>
                <c:pt idx="17">
                  <c:v>23</c:v>
                </c:pt>
                <c:pt idx="18">
                  <c:v>20</c:v>
                </c:pt>
                <c:pt idx="19">
                  <c:v>24</c:v>
                </c:pt>
                <c:pt idx="20">
                  <c:v>22</c:v>
                </c:pt>
                <c:pt idx="21">
                  <c:v>18</c:v>
                </c:pt>
                <c:pt idx="22">
                  <c:v>25</c:v>
                </c:pt>
                <c:pt idx="23">
                  <c:v>21</c:v>
                </c:pt>
                <c:pt idx="24">
                  <c:v>22</c:v>
                </c:pt>
                <c:pt idx="25">
                  <c:v>26</c:v>
                </c:pt>
                <c:pt idx="26">
                  <c:v>23</c:v>
                </c:pt>
                <c:pt idx="27">
                  <c:v>19</c:v>
                </c:pt>
                <c:pt idx="28">
                  <c:v>25</c:v>
                </c:pt>
                <c:pt idx="29">
                  <c:v>23</c:v>
                </c:pt>
                <c:pt idx="30">
                  <c:v>24</c:v>
                </c:pt>
                <c:pt idx="31">
                  <c:v>22</c:v>
                </c:pt>
                <c:pt idx="32">
                  <c:v>22</c:v>
                </c:pt>
              </c:numCache>
            </c:numRef>
          </c:val>
        </c:ser>
        <c:axId val="71117056"/>
        <c:axId val="71127040"/>
      </c:barChart>
      <c:catAx>
        <c:axId val="71117056"/>
        <c:scaling>
          <c:orientation val="minMax"/>
        </c:scaling>
        <c:axPos val="b"/>
        <c:tickLblPos val="nextTo"/>
        <c:crossAx val="71127040"/>
        <c:crosses val="autoZero"/>
        <c:auto val="1"/>
        <c:lblAlgn val="ctr"/>
        <c:lblOffset val="100"/>
      </c:catAx>
      <c:valAx>
        <c:axId val="711270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dirty="0"/>
              </a:p>
            </c:rich>
          </c:tx>
          <c:layout/>
        </c:title>
        <c:numFmt formatCode="General" sourceLinked="1"/>
        <c:tickLblPos val="nextTo"/>
        <c:crossAx val="7111705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'définitif '!$J$2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'!$J$3:$J$35</c:f>
              <c:numCache>
                <c:formatCode>General</c:formatCode>
                <c:ptCount val="33"/>
                <c:pt idx="0">
                  <c:v>12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  <c:pt idx="7">
                  <c:v>0</c:v>
                </c:pt>
                <c:pt idx="8">
                  <c:v>5</c:v>
                </c:pt>
                <c:pt idx="9">
                  <c:v>3</c:v>
                </c:pt>
                <c:pt idx="10">
                  <c:v>1</c:v>
                </c:pt>
                <c:pt idx="11">
                  <c:v>16</c:v>
                </c:pt>
                <c:pt idx="12">
                  <c:v>3</c:v>
                </c:pt>
                <c:pt idx="13">
                  <c:v>5</c:v>
                </c:pt>
                <c:pt idx="14">
                  <c:v>10</c:v>
                </c:pt>
                <c:pt idx="15">
                  <c:v>9</c:v>
                </c:pt>
                <c:pt idx="16">
                  <c:v>13</c:v>
                </c:pt>
                <c:pt idx="17">
                  <c:v>10</c:v>
                </c:pt>
                <c:pt idx="18">
                  <c:v>10</c:v>
                </c:pt>
                <c:pt idx="19">
                  <c:v>15</c:v>
                </c:pt>
                <c:pt idx="20">
                  <c:v>2</c:v>
                </c:pt>
                <c:pt idx="21">
                  <c:v>11</c:v>
                </c:pt>
                <c:pt idx="22">
                  <c:v>5</c:v>
                </c:pt>
                <c:pt idx="23">
                  <c:v>6</c:v>
                </c:pt>
                <c:pt idx="24">
                  <c:v>12</c:v>
                </c:pt>
                <c:pt idx="25">
                  <c:v>8</c:v>
                </c:pt>
                <c:pt idx="26">
                  <c:v>3</c:v>
                </c:pt>
                <c:pt idx="27">
                  <c:v>11</c:v>
                </c:pt>
                <c:pt idx="28">
                  <c:v>15</c:v>
                </c:pt>
                <c:pt idx="29">
                  <c:v>11</c:v>
                </c:pt>
                <c:pt idx="30">
                  <c:v>8</c:v>
                </c:pt>
                <c:pt idx="31">
                  <c:v>15</c:v>
                </c:pt>
                <c:pt idx="32">
                  <c:v>17</c:v>
                </c:pt>
              </c:numCache>
            </c:numRef>
          </c:val>
        </c:ser>
        <c:ser>
          <c:idx val="1"/>
          <c:order val="1"/>
          <c:tx>
            <c:strRef>
              <c:f>'définitif '!$K$2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'!$K$3:$K$35</c:f>
              <c:numCache>
                <c:formatCode>General</c:formatCode>
                <c:ptCount val="33"/>
                <c:pt idx="0">
                  <c:v>16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15</c:v>
                </c:pt>
                <c:pt idx="6">
                  <c:v>15</c:v>
                </c:pt>
                <c:pt idx="7">
                  <c:v>5</c:v>
                </c:pt>
                <c:pt idx="8">
                  <c:v>11</c:v>
                </c:pt>
                <c:pt idx="9">
                  <c:v>11</c:v>
                </c:pt>
                <c:pt idx="10">
                  <c:v>7</c:v>
                </c:pt>
                <c:pt idx="11">
                  <c:v>13</c:v>
                </c:pt>
                <c:pt idx="12">
                  <c:v>17</c:v>
                </c:pt>
                <c:pt idx="13">
                  <c:v>18</c:v>
                </c:pt>
                <c:pt idx="14">
                  <c:v>17</c:v>
                </c:pt>
                <c:pt idx="15">
                  <c:v>17</c:v>
                </c:pt>
                <c:pt idx="16">
                  <c:v>12</c:v>
                </c:pt>
                <c:pt idx="17">
                  <c:v>17</c:v>
                </c:pt>
                <c:pt idx="18">
                  <c:v>17</c:v>
                </c:pt>
                <c:pt idx="19">
                  <c:v>17</c:v>
                </c:pt>
                <c:pt idx="20">
                  <c:v>12</c:v>
                </c:pt>
                <c:pt idx="21">
                  <c:v>18</c:v>
                </c:pt>
                <c:pt idx="22">
                  <c:v>18</c:v>
                </c:pt>
                <c:pt idx="23">
                  <c:v>15</c:v>
                </c:pt>
                <c:pt idx="24">
                  <c:v>19</c:v>
                </c:pt>
                <c:pt idx="25">
                  <c:v>17</c:v>
                </c:pt>
                <c:pt idx="26">
                  <c:v>16</c:v>
                </c:pt>
                <c:pt idx="27">
                  <c:v>19</c:v>
                </c:pt>
                <c:pt idx="28">
                  <c:v>20</c:v>
                </c:pt>
                <c:pt idx="29">
                  <c:v>19</c:v>
                </c:pt>
                <c:pt idx="30">
                  <c:v>21</c:v>
                </c:pt>
                <c:pt idx="31">
                  <c:v>18</c:v>
                </c:pt>
                <c:pt idx="32">
                  <c:v>18</c:v>
                </c:pt>
              </c:numCache>
            </c:numRef>
          </c:val>
        </c:ser>
        <c:axId val="70497792"/>
        <c:axId val="70499328"/>
      </c:barChart>
      <c:catAx>
        <c:axId val="70497792"/>
        <c:scaling>
          <c:orientation val="minMax"/>
        </c:scaling>
        <c:axPos val="b"/>
        <c:tickLblPos val="nextTo"/>
        <c:crossAx val="70499328"/>
        <c:crosses val="autoZero"/>
        <c:auto val="1"/>
        <c:lblAlgn val="ctr"/>
        <c:lblOffset val="100"/>
      </c:catAx>
      <c:valAx>
        <c:axId val="7049932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b="0" dirty="0"/>
              </a:p>
            </c:rich>
          </c:tx>
          <c:layout/>
        </c:title>
        <c:numFmt formatCode="General" sourceLinked="1"/>
        <c:tickLblPos val="nextTo"/>
        <c:crossAx val="7049779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'Result age'!$M$2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'Result age'!$L$3:$L$35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age'!$M$3:$M$35</c:f>
              <c:numCache>
                <c:formatCode>General</c:formatCode>
                <c:ptCount val="33"/>
                <c:pt idx="0">
                  <c:v>5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  <c:pt idx="4">
                  <c:v>13</c:v>
                </c:pt>
                <c:pt idx="5">
                  <c:v>9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  <c:pt idx="9">
                  <c:v>4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8</c:v>
                </c:pt>
                <c:pt idx="14">
                  <c:v>3</c:v>
                </c:pt>
                <c:pt idx="15">
                  <c:v>0</c:v>
                </c:pt>
                <c:pt idx="16">
                  <c:v>9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0</c:v>
                </c:pt>
                <c:pt idx="21">
                  <c:v>4</c:v>
                </c:pt>
                <c:pt idx="22">
                  <c:v>10</c:v>
                </c:pt>
                <c:pt idx="23">
                  <c:v>3</c:v>
                </c:pt>
                <c:pt idx="24">
                  <c:v>8</c:v>
                </c:pt>
                <c:pt idx="25">
                  <c:v>10</c:v>
                </c:pt>
                <c:pt idx="26">
                  <c:v>8</c:v>
                </c:pt>
                <c:pt idx="27">
                  <c:v>0</c:v>
                </c:pt>
                <c:pt idx="28">
                  <c:v>6</c:v>
                </c:pt>
                <c:pt idx="29">
                  <c:v>8</c:v>
                </c:pt>
                <c:pt idx="30">
                  <c:v>4</c:v>
                </c:pt>
                <c:pt idx="31">
                  <c:v>11</c:v>
                </c:pt>
                <c:pt idx="32">
                  <c:v>10</c:v>
                </c:pt>
              </c:numCache>
            </c:numRef>
          </c:val>
        </c:ser>
        <c:ser>
          <c:idx val="1"/>
          <c:order val="1"/>
          <c:tx>
            <c:strRef>
              <c:f>'Result age'!$N$2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'Result age'!$L$3:$L$35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age'!$N$3:$N$35</c:f>
              <c:numCache>
                <c:formatCode>General</c:formatCode>
                <c:ptCount val="33"/>
                <c:pt idx="0">
                  <c:v>19</c:v>
                </c:pt>
                <c:pt idx="1">
                  <c:v>17</c:v>
                </c:pt>
                <c:pt idx="2">
                  <c:v>14</c:v>
                </c:pt>
                <c:pt idx="3">
                  <c:v>16</c:v>
                </c:pt>
                <c:pt idx="4">
                  <c:v>17</c:v>
                </c:pt>
                <c:pt idx="5">
                  <c:v>19</c:v>
                </c:pt>
                <c:pt idx="6">
                  <c:v>14</c:v>
                </c:pt>
                <c:pt idx="7">
                  <c:v>17</c:v>
                </c:pt>
                <c:pt idx="8">
                  <c:v>17</c:v>
                </c:pt>
                <c:pt idx="9">
                  <c:v>18</c:v>
                </c:pt>
                <c:pt idx="10">
                  <c:v>12</c:v>
                </c:pt>
                <c:pt idx="11">
                  <c:v>1</c:v>
                </c:pt>
                <c:pt idx="12">
                  <c:v>0</c:v>
                </c:pt>
                <c:pt idx="13">
                  <c:v>13</c:v>
                </c:pt>
                <c:pt idx="14">
                  <c:v>17</c:v>
                </c:pt>
                <c:pt idx="15">
                  <c:v>0</c:v>
                </c:pt>
                <c:pt idx="16">
                  <c:v>18</c:v>
                </c:pt>
                <c:pt idx="17">
                  <c:v>17</c:v>
                </c:pt>
                <c:pt idx="18">
                  <c:v>16</c:v>
                </c:pt>
                <c:pt idx="19">
                  <c:v>17</c:v>
                </c:pt>
                <c:pt idx="20">
                  <c:v>2</c:v>
                </c:pt>
                <c:pt idx="21">
                  <c:v>13</c:v>
                </c:pt>
                <c:pt idx="22">
                  <c:v>11</c:v>
                </c:pt>
                <c:pt idx="23">
                  <c:v>7</c:v>
                </c:pt>
                <c:pt idx="24">
                  <c:v>16</c:v>
                </c:pt>
                <c:pt idx="25">
                  <c:v>14</c:v>
                </c:pt>
                <c:pt idx="26">
                  <c:v>15</c:v>
                </c:pt>
                <c:pt idx="27">
                  <c:v>0</c:v>
                </c:pt>
                <c:pt idx="28">
                  <c:v>11</c:v>
                </c:pt>
                <c:pt idx="29">
                  <c:v>15</c:v>
                </c:pt>
                <c:pt idx="30">
                  <c:v>17</c:v>
                </c:pt>
                <c:pt idx="31">
                  <c:v>17</c:v>
                </c:pt>
                <c:pt idx="32">
                  <c:v>17</c:v>
                </c:pt>
              </c:numCache>
            </c:numRef>
          </c:val>
        </c:ser>
        <c:axId val="70623616"/>
        <c:axId val="70625152"/>
      </c:barChart>
      <c:catAx>
        <c:axId val="70623616"/>
        <c:scaling>
          <c:orientation val="minMax"/>
        </c:scaling>
        <c:axPos val="b"/>
        <c:tickLblPos val="nextTo"/>
        <c:crossAx val="70625152"/>
        <c:crosses val="autoZero"/>
        <c:auto val="1"/>
        <c:lblAlgn val="ctr"/>
        <c:lblOffset val="100"/>
      </c:catAx>
      <c:valAx>
        <c:axId val="706251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dirty="0"/>
              </a:p>
            </c:rich>
          </c:tx>
          <c:layout/>
        </c:title>
        <c:numFmt formatCode="General" sourceLinked="1"/>
        <c:tickLblPos val="nextTo"/>
        <c:crossAx val="7062361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'définitif '!$H$2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'!$H$3:$H$35</c:f>
              <c:numCache>
                <c:formatCode>General</c:formatCode>
                <c:ptCount val="33"/>
                <c:pt idx="0">
                  <c:v>10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4</c:v>
                </c:pt>
                <c:pt idx="7">
                  <c:v>0</c:v>
                </c:pt>
                <c:pt idx="8">
                  <c:v>8</c:v>
                </c:pt>
                <c:pt idx="9">
                  <c:v>3</c:v>
                </c:pt>
                <c:pt idx="10">
                  <c:v>1</c:v>
                </c:pt>
                <c:pt idx="11">
                  <c:v>10</c:v>
                </c:pt>
                <c:pt idx="12">
                  <c:v>4</c:v>
                </c:pt>
                <c:pt idx="13">
                  <c:v>3</c:v>
                </c:pt>
                <c:pt idx="14">
                  <c:v>9</c:v>
                </c:pt>
                <c:pt idx="15">
                  <c:v>11</c:v>
                </c:pt>
                <c:pt idx="16">
                  <c:v>8</c:v>
                </c:pt>
                <c:pt idx="17">
                  <c:v>13</c:v>
                </c:pt>
                <c:pt idx="18">
                  <c:v>8</c:v>
                </c:pt>
                <c:pt idx="19">
                  <c:v>6</c:v>
                </c:pt>
                <c:pt idx="20">
                  <c:v>6</c:v>
                </c:pt>
                <c:pt idx="21">
                  <c:v>7</c:v>
                </c:pt>
                <c:pt idx="22">
                  <c:v>4</c:v>
                </c:pt>
                <c:pt idx="23">
                  <c:v>7</c:v>
                </c:pt>
                <c:pt idx="24">
                  <c:v>9</c:v>
                </c:pt>
                <c:pt idx="25">
                  <c:v>7</c:v>
                </c:pt>
                <c:pt idx="26">
                  <c:v>5</c:v>
                </c:pt>
                <c:pt idx="27">
                  <c:v>5</c:v>
                </c:pt>
                <c:pt idx="28">
                  <c:v>8</c:v>
                </c:pt>
                <c:pt idx="29">
                  <c:v>11</c:v>
                </c:pt>
                <c:pt idx="30">
                  <c:v>4</c:v>
                </c:pt>
                <c:pt idx="31">
                  <c:v>8</c:v>
                </c:pt>
                <c:pt idx="32">
                  <c:v>10</c:v>
                </c:pt>
              </c:numCache>
            </c:numRef>
          </c:val>
        </c:ser>
        <c:ser>
          <c:idx val="1"/>
          <c:order val="1"/>
          <c:tx>
            <c:strRef>
              <c:f>'définitif '!$I$2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'!$I$3:$I$35</c:f>
              <c:numCache>
                <c:formatCode>General</c:formatCode>
                <c:ptCount val="33"/>
                <c:pt idx="0">
                  <c:v>17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7</c:v>
                </c:pt>
                <c:pt idx="6">
                  <c:v>13</c:v>
                </c:pt>
                <c:pt idx="7">
                  <c:v>0</c:v>
                </c:pt>
                <c:pt idx="8">
                  <c:v>15</c:v>
                </c:pt>
                <c:pt idx="9">
                  <c:v>17</c:v>
                </c:pt>
                <c:pt idx="10">
                  <c:v>12</c:v>
                </c:pt>
                <c:pt idx="11">
                  <c:v>14</c:v>
                </c:pt>
                <c:pt idx="12">
                  <c:v>18</c:v>
                </c:pt>
                <c:pt idx="13">
                  <c:v>14</c:v>
                </c:pt>
                <c:pt idx="14">
                  <c:v>18</c:v>
                </c:pt>
                <c:pt idx="15">
                  <c:v>17</c:v>
                </c:pt>
                <c:pt idx="16">
                  <c:v>15</c:v>
                </c:pt>
                <c:pt idx="17">
                  <c:v>17</c:v>
                </c:pt>
                <c:pt idx="18">
                  <c:v>17</c:v>
                </c:pt>
                <c:pt idx="19">
                  <c:v>11</c:v>
                </c:pt>
                <c:pt idx="20">
                  <c:v>14</c:v>
                </c:pt>
                <c:pt idx="21">
                  <c:v>16</c:v>
                </c:pt>
                <c:pt idx="22">
                  <c:v>16</c:v>
                </c:pt>
                <c:pt idx="23">
                  <c:v>17</c:v>
                </c:pt>
                <c:pt idx="24">
                  <c:v>19</c:v>
                </c:pt>
                <c:pt idx="25">
                  <c:v>17</c:v>
                </c:pt>
                <c:pt idx="26">
                  <c:v>19</c:v>
                </c:pt>
                <c:pt idx="27">
                  <c:v>17</c:v>
                </c:pt>
                <c:pt idx="28">
                  <c:v>16</c:v>
                </c:pt>
                <c:pt idx="29">
                  <c:v>17</c:v>
                </c:pt>
                <c:pt idx="30">
                  <c:v>17</c:v>
                </c:pt>
                <c:pt idx="31">
                  <c:v>13</c:v>
                </c:pt>
                <c:pt idx="32">
                  <c:v>11</c:v>
                </c:pt>
              </c:numCache>
            </c:numRef>
          </c:val>
        </c:ser>
        <c:axId val="70855296"/>
        <c:axId val="70857088"/>
      </c:barChart>
      <c:catAx>
        <c:axId val="70855296"/>
        <c:scaling>
          <c:orientation val="minMax"/>
        </c:scaling>
        <c:axPos val="b"/>
        <c:tickLblPos val="nextTo"/>
        <c:crossAx val="70857088"/>
        <c:crosses val="autoZero"/>
        <c:auto val="1"/>
        <c:lblAlgn val="ctr"/>
        <c:lblOffset val="100"/>
      </c:catAx>
      <c:valAx>
        <c:axId val="7085708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b="0" dirty="0"/>
              </a:p>
            </c:rich>
          </c:tx>
          <c:layout/>
        </c:title>
        <c:numFmt formatCode="General" sourceLinked="1"/>
        <c:tickLblPos val="nextTo"/>
        <c:crossAx val="7085529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5.9957765865586023E-2"/>
          <c:y val="5.6030183727034118E-2"/>
          <c:w val="0.86739006158432164"/>
          <c:h val="0.79822506561679785"/>
        </c:manualLayout>
      </c:layout>
      <c:barChart>
        <c:barDir val="col"/>
        <c:grouping val="clustered"/>
        <c:ser>
          <c:idx val="0"/>
          <c:order val="0"/>
          <c:tx>
            <c:strRef>
              <c:f>'Result age'!$H$2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'Result age'!$B$3:$B$35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age'!$H$3:$H$35</c:f>
              <c:numCache>
                <c:formatCode>General</c:formatCode>
                <c:ptCount val="33"/>
                <c:pt idx="0">
                  <c:v>6</c:v>
                </c:pt>
                <c:pt idx="1">
                  <c:v>17</c:v>
                </c:pt>
                <c:pt idx="2">
                  <c:v>5</c:v>
                </c:pt>
                <c:pt idx="3">
                  <c:v>9</c:v>
                </c:pt>
                <c:pt idx="4">
                  <c:v>28</c:v>
                </c:pt>
                <c:pt idx="5">
                  <c:v>26</c:v>
                </c:pt>
                <c:pt idx="6">
                  <c:v>6</c:v>
                </c:pt>
                <c:pt idx="7">
                  <c:v>23</c:v>
                </c:pt>
                <c:pt idx="8">
                  <c:v>30</c:v>
                </c:pt>
                <c:pt idx="9">
                  <c:v>6</c:v>
                </c:pt>
                <c:pt idx="10">
                  <c:v>3</c:v>
                </c:pt>
                <c:pt idx="11">
                  <c:v>1</c:v>
                </c:pt>
                <c:pt idx="12">
                  <c:v>0</c:v>
                </c:pt>
                <c:pt idx="13">
                  <c:v>35</c:v>
                </c:pt>
                <c:pt idx="14">
                  <c:v>2</c:v>
                </c:pt>
                <c:pt idx="15">
                  <c:v>0</c:v>
                </c:pt>
                <c:pt idx="16">
                  <c:v>16</c:v>
                </c:pt>
                <c:pt idx="17">
                  <c:v>8</c:v>
                </c:pt>
                <c:pt idx="18">
                  <c:v>28</c:v>
                </c:pt>
                <c:pt idx="19">
                  <c:v>24</c:v>
                </c:pt>
                <c:pt idx="20">
                  <c:v>0</c:v>
                </c:pt>
                <c:pt idx="21">
                  <c:v>5</c:v>
                </c:pt>
                <c:pt idx="22">
                  <c:v>26</c:v>
                </c:pt>
                <c:pt idx="23">
                  <c:v>4</c:v>
                </c:pt>
                <c:pt idx="24">
                  <c:v>24</c:v>
                </c:pt>
                <c:pt idx="25">
                  <c:v>33</c:v>
                </c:pt>
                <c:pt idx="26">
                  <c:v>30</c:v>
                </c:pt>
                <c:pt idx="27">
                  <c:v>0</c:v>
                </c:pt>
                <c:pt idx="28">
                  <c:v>27</c:v>
                </c:pt>
                <c:pt idx="29">
                  <c:v>14</c:v>
                </c:pt>
                <c:pt idx="30">
                  <c:v>32</c:v>
                </c:pt>
                <c:pt idx="31">
                  <c:v>12</c:v>
                </c:pt>
                <c:pt idx="32">
                  <c:v>27</c:v>
                </c:pt>
              </c:numCache>
            </c:numRef>
          </c:val>
        </c:ser>
        <c:ser>
          <c:idx val="1"/>
          <c:order val="1"/>
          <c:tx>
            <c:strRef>
              <c:f>'Result age'!$I$2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'Result age'!$B$3:$B$35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age'!$I$3:$I$35</c:f>
              <c:numCache>
                <c:formatCode>General</c:formatCode>
                <c:ptCount val="33"/>
                <c:pt idx="0">
                  <c:v>34</c:v>
                </c:pt>
                <c:pt idx="1">
                  <c:v>34</c:v>
                </c:pt>
                <c:pt idx="2">
                  <c:v>29</c:v>
                </c:pt>
                <c:pt idx="3">
                  <c:v>37</c:v>
                </c:pt>
                <c:pt idx="4">
                  <c:v>33</c:v>
                </c:pt>
                <c:pt idx="5">
                  <c:v>35</c:v>
                </c:pt>
                <c:pt idx="6">
                  <c:v>25</c:v>
                </c:pt>
                <c:pt idx="7">
                  <c:v>25</c:v>
                </c:pt>
                <c:pt idx="8">
                  <c:v>36</c:v>
                </c:pt>
                <c:pt idx="9">
                  <c:v>32</c:v>
                </c:pt>
                <c:pt idx="10">
                  <c:v>13</c:v>
                </c:pt>
                <c:pt idx="11">
                  <c:v>1</c:v>
                </c:pt>
                <c:pt idx="12">
                  <c:v>0</c:v>
                </c:pt>
                <c:pt idx="13">
                  <c:v>32</c:v>
                </c:pt>
                <c:pt idx="14">
                  <c:v>27</c:v>
                </c:pt>
                <c:pt idx="15">
                  <c:v>1</c:v>
                </c:pt>
                <c:pt idx="16">
                  <c:v>35</c:v>
                </c:pt>
                <c:pt idx="17">
                  <c:v>34</c:v>
                </c:pt>
                <c:pt idx="18">
                  <c:v>32</c:v>
                </c:pt>
                <c:pt idx="19">
                  <c:v>26</c:v>
                </c:pt>
                <c:pt idx="20">
                  <c:v>4</c:v>
                </c:pt>
                <c:pt idx="21">
                  <c:v>24</c:v>
                </c:pt>
                <c:pt idx="22">
                  <c:v>31</c:v>
                </c:pt>
                <c:pt idx="23">
                  <c:v>17</c:v>
                </c:pt>
                <c:pt idx="24">
                  <c:v>28</c:v>
                </c:pt>
                <c:pt idx="25">
                  <c:v>33</c:v>
                </c:pt>
                <c:pt idx="26">
                  <c:v>35</c:v>
                </c:pt>
                <c:pt idx="27">
                  <c:v>0</c:v>
                </c:pt>
                <c:pt idx="28">
                  <c:v>30</c:v>
                </c:pt>
                <c:pt idx="29">
                  <c:v>28</c:v>
                </c:pt>
                <c:pt idx="30">
                  <c:v>37</c:v>
                </c:pt>
                <c:pt idx="31">
                  <c:v>25</c:v>
                </c:pt>
                <c:pt idx="32">
                  <c:v>29</c:v>
                </c:pt>
              </c:numCache>
            </c:numRef>
          </c:val>
        </c:ser>
        <c:axId val="70895104"/>
        <c:axId val="70896640"/>
      </c:barChart>
      <c:catAx>
        <c:axId val="70895104"/>
        <c:scaling>
          <c:orientation val="minMax"/>
        </c:scaling>
        <c:axPos val="b"/>
        <c:tickLblPos val="nextTo"/>
        <c:crossAx val="70896640"/>
        <c:crosses val="autoZero"/>
        <c:auto val="1"/>
        <c:lblAlgn val="ctr"/>
        <c:lblOffset val="100"/>
      </c:catAx>
      <c:valAx>
        <c:axId val="708966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dirty="0"/>
              </a:p>
            </c:rich>
          </c:tx>
          <c:layout/>
        </c:title>
        <c:numFmt formatCode="General" sourceLinked="1"/>
        <c:tickLblPos val="nextTo"/>
        <c:crossAx val="7089510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'définitif '!$F$2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'!$F$3:$F$35</c:f>
              <c:numCache>
                <c:formatCode>General</c:formatCode>
                <c:ptCount val="33"/>
                <c:pt idx="0">
                  <c:v>27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5</c:v>
                </c:pt>
                <c:pt idx="7">
                  <c:v>0</c:v>
                </c:pt>
                <c:pt idx="8">
                  <c:v>14</c:v>
                </c:pt>
                <c:pt idx="9">
                  <c:v>2</c:v>
                </c:pt>
                <c:pt idx="10">
                  <c:v>3</c:v>
                </c:pt>
                <c:pt idx="11">
                  <c:v>33</c:v>
                </c:pt>
                <c:pt idx="12">
                  <c:v>6</c:v>
                </c:pt>
                <c:pt idx="13">
                  <c:v>5</c:v>
                </c:pt>
                <c:pt idx="14">
                  <c:v>16</c:v>
                </c:pt>
                <c:pt idx="15">
                  <c:v>12</c:v>
                </c:pt>
                <c:pt idx="16">
                  <c:v>30</c:v>
                </c:pt>
                <c:pt idx="17">
                  <c:v>28</c:v>
                </c:pt>
                <c:pt idx="18">
                  <c:v>23</c:v>
                </c:pt>
                <c:pt idx="19">
                  <c:v>27</c:v>
                </c:pt>
                <c:pt idx="20">
                  <c:v>6</c:v>
                </c:pt>
                <c:pt idx="21">
                  <c:v>28</c:v>
                </c:pt>
                <c:pt idx="22">
                  <c:v>9</c:v>
                </c:pt>
                <c:pt idx="23">
                  <c:v>24</c:v>
                </c:pt>
                <c:pt idx="24">
                  <c:v>26</c:v>
                </c:pt>
                <c:pt idx="25">
                  <c:v>8</c:v>
                </c:pt>
                <c:pt idx="26">
                  <c:v>6</c:v>
                </c:pt>
                <c:pt idx="27">
                  <c:v>17</c:v>
                </c:pt>
                <c:pt idx="28">
                  <c:v>24</c:v>
                </c:pt>
                <c:pt idx="29">
                  <c:v>30</c:v>
                </c:pt>
                <c:pt idx="30">
                  <c:v>32</c:v>
                </c:pt>
                <c:pt idx="31">
                  <c:v>35</c:v>
                </c:pt>
                <c:pt idx="32">
                  <c:v>26</c:v>
                </c:pt>
              </c:numCache>
            </c:numRef>
          </c:val>
        </c:ser>
        <c:ser>
          <c:idx val="1"/>
          <c:order val="1"/>
          <c:tx>
            <c:strRef>
              <c:f>'définitif '!$G$2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'!$G$3:$G$35</c:f>
              <c:numCache>
                <c:formatCode>General</c:formatCode>
                <c:ptCount val="33"/>
                <c:pt idx="0">
                  <c:v>29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  <c:pt idx="5">
                  <c:v>17</c:v>
                </c:pt>
                <c:pt idx="6">
                  <c:v>24</c:v>
                </c:pt>
                <c:pt idx="7">
                  <c:v>0</c:v>
                </c:pt>
                <c:pt idx="8">
                  <c:v>28</c:v>
                </c:pt>
                <c:pt idx="9">
                  <c:v>27</c:v>
                </c:pt>
                <c:pt idx="10">
                  <c:v>13</c:v>
                </c:pt>
                <c:pt idx="11">
                  <c:v>33</c:v>
                </c:pt>
                <c:pt idx="12">
                  <c:v>32</c:v>
                </c:pt>
                <c:pt idx="13">
                  <c:v>29</c:v>
                </c:pt>
                <c:pt idx="14">
                  <c:v>35</c:v>
                </c:pt>
                <c:pt idx="15">
                  <c:v>25</c:v>
                </c:pt>
                <c:pt idx="16">
                  <c:v>35</c:v>
                </c:pt>
                <c:pt idx="17">
                  <c:v>33</c:v>
                </c:pt>
                <c:pt idx="18">
                  <c:v>25</c:v>
                </c:pt>
                <c:pt idx="19">
                  <c:v>30</c:v>
                </c:pt>
                <c:pt idx="20">
                  <c:v>25</c:v>
                </c:pt>
                <c:pt idx="21">
                  <c:v>32</c:v>
                </c:pt>
                <c:pt idx="22">
                  <c:v>37</c:v>
                </c:pt>
                <c:pt idx="23">
                  <c:v>26</c:v>
                </c:pt>
                <c:pt idx="24">
                  <c:v>35</c:v>
                </c:pt>
                <c:pt idx="25">
                  <c:v>34</c:v>
                </c:pt>
                <c:pt idx="26">
                  <c:v>34</c:v>
                </c:pt>
                <c:pt idx="27">
                  <c:v>34</c:v>
                </c:pt>
                <c:pt idx="28">
                  <c:v>28</c:v>
                </c:pt>
                <c:pt idx="29">
                  <c:v>36</c:v>
                </c:pt>
                <c:pt idx="30">
                  <c:v>37</c:v>
                </c:pt>
                <c:pt idx="31">
                  <c:v>32</c:v>
                </c:pt>
                <c:pt idx="32">
                  <c:v>31</c:v>
                </c:pt>
              </c:numCache>
            </c:numRef>
          </c:val>
        </c:ser>
        <c:axId val="70811648"/>
        <c:axId val="70813184"/>
      </c:barChart>
      <c:catAx>
        <c:axId val="70811648"/>
        <c:scaling>
          <c:orientation val="minMax"/>
        </c:scaling>
        <c:axPos val="b"/>
        <c:tickLblPos val="nextTo"/>
        <c:crossAx val="70813184"/>
        <c:crosses val="autoZero"/>
        <c:auto val="1"/>
        <c:lblAlgn val="ctr"/>
        <c:lblOffset val="100"/>
      </c:catAx>
      <c:valAx>
        <c:axId val="7081318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dirty="0"/>
              </a:p>
            </c:rich>
          </c:tx>
          <c:layout/>
        </c:title>
        <c:numFmt formatCode="General" sourceLinked="1"/>
        <c:tickLblPos val="nextTo"/>
        <c:crossAx val="7081164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'Result age'!$F$2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'Result age'!$B$3:$B$35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age'!$F$3:$F$35</c:f>
              <c:numCache>
                <c:formatCode>General</c:formatCode>
                <c:ptCount val="33"/>
                <c:pt idx="0">
                  <c:v>5</c:v>
                </c:pt>
                <c:pt idx="1">
                  <c:v>11</c:v>
                </c:pt>
                <c:pt idx="2">
                  <c:v>1</c:v>
                </c:pt>
                <c:pt idx="3">
                  <c:v>5</c:v>
                </c:pt>
                <c:pt idx="4">
                  <c:v>27</c:v>
                </c:pt>
                <c:pt idx="5">
                  <c:v>26</c:v>
                </c:pt>
                <c:pt idx="6">
                  <c:v>5</c:v>
                </c:pt>
                <c:pt idx="7">
                  <c:v>20</c:v>
                </c:pt>
                <c:pt idx="8">
                  <c:v>17</c:v>
                </c:pt>
                <c:pt idx="9">
                  <c:v>2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25</c:v>
                </c:pt>
                <c:pt idx="14">
                  <c:v>3</c:v>
                </c:pt>
                <c:pt idx="15">
                  <c:v>0</c:v>
                </c:pt>
                <c:pt idx="16">
                  <c:v>17</c:v>
                </c:pt>
                <c:pt idx="17">
                  <c:v>10</c:v>
                </c:pt>
                <c:pt idx="18">
                  <c:v>23</c:v>
                </c:pt>
                <c:pt idx="19">
                  <c:v>23</c:v>
                </c:pt>
                <c:pt idx="20">
                  <c:v>0</c:v>
                </c:pt>
                <c:pt idx="21">
                  <c:v>3</c:v>
                </c:pt>
                <c:pt idx="22">
                  <c:v>26</c:v>
                </c:pt>
                <c:pt idx="23">
                  <c:v>3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0</c:v>
                </c:pt>
                <c:pt idx="28">
                  <c:v>23</c:v>
                </c:pt>
                <c:pt idx="29">
                  <c:v>13</c:v>
                </c:pt>
                <c:pt idx="30">
                  <c:v>20</c:v>
                </c:pt>
                <c:pt idx="31">
                  <c:v>25</c:v>
                </c:pt>
                <c:pt idx="32">
                  <c:v>23</c:v>
                </c:pt>
              </c:numCache>
            </c:numRef>
          </c:val>
        </c:ser>
        <c:ser>
          <c:idx val="1"/>
          <c:order val="1"/>
          <c:tx>
            <c:strRef>
              <c:f>'Result age'!$G$2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'Result age'!$B$3:$B$35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age'!$G$3:$G$35</c:f>
              <c:numCache>
                <c:formatCode>General</c:formatCode>
                <c:ptCount val="33"/>
                <c:pt idx="0">
                  <c:v>31</c:v>
                </c:pt>
                <c:pt idx="1">
                  <c:v>27</c:v>
                </c:pt>
                <c:pt idx="2">
                  <c:v>27</c:v>
                </c:pt>
                <c:pt idx="3">
                  <c:v>31</c:v>
                </c:pt>
                <c:pt idx="4">
                  <c:v>36</c:v>
                </c:pt>
                <c:pt idx="5">
                  <c:v>31</c:v>
                </c:pt>
                <c:pt idx="6">
                  <c:v>24</c:v>
                </c:pt>
                <c:pt idx="7">
                  <c:v>30</c:v>
                </c:pt>
                <c:pt idx="8">
                  <c:v>32</c:v>
                </c:pt>
                <c:pt idx="9">
                  <c:v>32</c:v>
                </c:pt>
                <c:pt idx="10">
                  <c:v>18</c:v>
                </c:pt>
                <c:pt idx="11">
                  <c:v>0</c:v>
                </c:pt>
                <c:pt idx="12">
                  <c:v>0</c:v>
                </c:pt>
                <c:pt idx="13">
                  <c:v>31</c:v>
                </c:pt>
                <c:pt idx="14">
                  <c:v>30</c:v>
                </c:pt>
                <c:pt idx="15">
                  <c:v>2</c:v>
                </c:pt>
                <c:pt idx="16">
                  <c:v>27</c:v>
                </c:pt>
                <c:pt idx="17">
                  <c:v>31</c:v>
                </c:pt>
                <c:pt idx="18">
                  <c:v>22</c:v>
                </c:pt>
                <c:pt idx="19">
                  <c:v>28</c:v>
                </c:pt>
                <c:pt idx="20">
                  <c:v>5</c:v>
                </c:pt>
                <c:pt idx="21">
                  <c:v>29</c:v>
                </c:pt>
                <c:pt idx="22">
                  <c:v>28</c:v>
                </c:pt>
                <c:pt idx="23">
                  <c:v>17</c:v>
                </c:pt>
                <c:pt idx="24">
                  <c:v>29</c:v>
                </c:pt>
                <c:pt idx="25">
                  <c:v>29</c:v>
                </c:pt>
                <c:pt idx="26">
                  <c:v>30</c:v>
                </c:pt>
                <c:pt idx="27">
                  <c:v>0</c:v>
                </c:pt>
                <c:pt idx="28">
                  <c:v>29</c:v>
                </c:pt>
                <c:pt idx="29">
                  <c:v>24</c:v>
                </c:pt>
                <c:pt idx="30">
                  <c:v>35</c:v>
                </c:pt>
                <c:pt idx="31">
                  <c:v>33</c:v>
                </c:pt>
                <c:pt idx="32">
                  <c:v>30</c:v>
                </c:pt>
              </c:numCache>
            </c:numRef>
          </c:val>
        </c:ser>
        <c:axId val="70920832"/>
        <c:axId val="70926720"/>
      </c:barChart>
      <c:catAx>
        <c:axId val="70920832"/>
        <c:scaling>
          <c:orientation val="minMax"/>
        </c:scaling>
        <c:axPos val="b"/>
        <c:tickLblPos val="nextTo"/>
        <c:crossAx val="70926720"/>
        <c:crosses val="autoZero"/>
        <c:auto val="1"/>
        <c:lblAlgn val="ctr"/>
        <c:lblOffset val="100"/>
      </c:catAx>
      <c:valAx>
        <c:axId val="7092672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dirty="0"/>
              </a:p>
            </c:rich>
          </c:tx>
          <c:layout/>
        </c:title>
        <c:numFmt formatCode="General" sourceLinked="1"/>
        <c:tickLblPos val="nextTo"/>
        <c:crossAx val="7092083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'définitif '!$D$2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'!$D$3:$D$35</c:f>
              <c:numCache>
                <c:formatCode>General</c:formatCode>
                <c:ptCount val="33"/>
                <c:pt idx="0">
                  <c:v>23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3</c:v>
                </c:pt>
                <c:pt idx="7">
                  <c:v>0</c:v>
                </c:pt>
                <c:pt idx="8">
                  <c:v>13</c:v>
                </c:pt>
                <c:pt idx="9">
                  <c:v>3</c:v>
                </c:pt>
                <c:pt idx="10">
                  <c:v>0</c:v>
                </c:pt>
                <c:pt idx="11">
                  <c:v>26</c:v>
                </c:pt>
                <c:pt idx="12">
                  <c:v>2</c:v>
                </c:pt>
                <c:pt idx="13">
                  <c:v>1</c:v>
                </c:pt>
                <c:pt idx="14">
                  <c:v>17</c:v>
                </c:pt>
                <c:pt idx="15">
                  <c:v>25</c:v>
                </c:pt>
                <c:pt idx="16">
                  <c:v>27</c:v>
                </c:pt>
                <c:pt idx="17">
                  <c:v>27</c:v>
                </c:pt>
                <c:pt idx="18">
                  <c:v>20</c:v>
                </c:pt>
                <c:pt idx="19">
                  <c:v>23</c:v>
                </c:pt>
                <c:pt idx="20">
                  <c:v>5</c:v>
                </c:pt>
                <c:pt idx="21">
                  <c:v>23</c:v>
                </c:pt>
                <c:pt idx="22">
                  <c:v>5</c:v>
                </c:pt>
                <c:pt idx="23">
                  <c:v>23</c:v>
                </c:pt>
                <c:pt idx="24">
                  <c:v>26</c:v>
                </c:pt>
                <c:pt idx="25">
                  <c:v>10</c:v>
                </c:pt>
                <c:pt idx="26">
                  <c:v>5</c:v>
                </c:pt>
                <c:pt idx="27">
                  <c:v>11</c:v>
                </c:pt>
                <c:pt idx="28">
                  <c:v>25</c:v>
                </c:pt>
                <c:pt idx="29">
                  <c:v>17</c:v>
                </c:pt>
                <c:pt idx="30">
                  <c:v>20</c:v>
                </c:pt>
                <c:pt idx="31">
                  <c:v>25</c:v>
                </c:pt>
                <c:pt idx="32">
                  <c:v>26</c:v>
                </c:pt>
              </c:numCache>
            </c:numRef>
          </c:val>
        </c:ser>
        <c:ser>
          <c:idx val="1"/>
          <c:order val="1"/>
          <c:tx>
            <c:strRef>
              <c:f>'définitif '!$E$2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'définitif '!$A$3:$A$35</c:f>
              <c:strCache>
                <c:ptCount val="33"/>
                <c:pt idx="0">
                  <c:v>P33</c:v>
                </c:pt>
                <c:pt idx="1">
                  <c:v>P12</c:v>
                </c:pt>
                <c:pt idx="2">
                  <c:v>P28</c:v>
                </c:pt>
                <c:pt idx="3">
                  <c:v>P16</c:v>
                </c:pt>
                <c:pt idx="4">
                  <c:v>P21</c:v>
                </c:pt>
                <c:pt idx="5">
                  <c:v>P24</c:v>
                </c:pt>
                <c:pt idx="6">
                  <c:v>P22</c:v>
                </c:pt>
                <c:pt idx="7">
                  <c:v>P13</c:v>
                </c:pt>
                <c:pt idx="8">
                  <c:v>P30</c:v>
                </c:pt>
                <c:pt idx="9">
                  <c:v>P15</c:v>
                </c:pt>
                <c:pt idx="10">
                  <c:v>P11</c:v>
                </c:pt>
                <c:pt idx="11">
                  <c:v>P26</c:v>
                </c:pt>
                <c:pt idx="12">
                  <c:v>P10</c:v>
                </c:pt>
                <c:pt idx="13">
                  <c:v>P3</c:v>
                </c:pt>
                <c:pt idx="14">
                  <c:v>P17</c:v>
                </c:pt>
                <c:pt idx="15">
                  <c:v>P32</c:v>
                </c:pt>
                <c:pt idx="16">
                  <c:v>P27</c:v>
                </c:pt>
                <c:pt idx="17">
                  <c:v>P5</c:v>
                </c:pt>
                <c:pt idx="18">
                  <c:v>P8</c:v>
                </c:pt>
                <c:pt idx="19">
                  <c:v>P29</c:v>
                </c:pt>
                <c:pt idx="20">
                  <c:v>P7</c:v>
                </c:pt>
                <c:pt idx="21">
                  <c:v>P19</c:v>
                </c:pt>
                <c:pt idx="22">
                  <c:v>P4</c:v>
                </c:pt>
                <c:pt idx="23">
                  <c:v>P20</c:v>
                </c:pt>
                <c:pt idx="24">
                  <c:v>P6</c:v>
                </c:pt>
                <c:pt idx="25">
                  <c:v>P18</c:v>
                </c:pt>
                <c:pt idx="26">
                  <c:v>P1</c:v>
                </c:pt>
                <c:pt idx="27">
                  <c:v>P2</c:v>
                </c:pt>
                <c:pt idx="28">
                  <c:v>P25</c:v>
                </c:pt>
                <c:pt idx="29">
                  <c:v>P9</c:v>
                </c:pt>
                <c:pt idx="30">
                  <c:v>P31</c:v>
                </c:pt>
                <c:pt idx="31">
                  <c:v>P14</c:v>
                </c:pt>
                <c:pt idx="32">
                  <c:v>P23</c:v>
                </c:pt>
              </c:strCache>
            </c:strRef>
          </c:cat>
          <c:val>
            <c:numRef>
              <c:f>'définitif '!$E$3:$E$35</c:f>
              <c:numCache>
                <c:formatCode>General</c:formatCode>
                <c:ptCount val="33"/>
                <c:pt idx="0">
                  <c:v>30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5</c:v>
                </c:pt>
                <c:pt idx="5">
                  <c:v>17</c:v>
                </c:pt>
                <c:pt idx="6">
                  <c:v>29</c:v>
                </c:pt>
                <c:pt idx="7">
                  <c:v>0</c:v>
                </c:pt>
                <c:pt idx="8">
                  <c:v>24</c:v>
                </c:pt>
                <c:pt idx="9">
                  <c:v>30</c:v>
                </c:pt>
                <c:pt idx="10">
                  <c:v>18</c:v>
                </c:pt>
                <c:pt idx="11">
                  <c:v>29</c:v>
                </c:pt>
                <c:pt idx="12">
                  <c:v>32</c:v>
                </c:pt>
                <c:pt idx="13">
                  <c:v>27</c:v>
                </c:pt>
                <c:pt idx="14">
                  <c:v>27</c:v>
                </c:pt>
                <c:pt idx="15">
                  <c:v>33</c:v>
                </c:pt>
                <c:pt idx="16">
                  <c:v>30</c:v>
                </c:pt>
                <c:pt idx="17">
                  <c:v>36</c:v>
                </c:pt>
                <c:pt idx="18">
                  <c:v>30</c:v>
                </c:pt>
                <c:pt idx="19">
                  <c:v>29</c:v>
                </c:pt>
                <c:pt idx="20">
                  <c:v>24</c:v>
                </c:pt>
                <c:pt idx="21">
                  <c:v>22</c:v>
                </c:pt>
                <c:pt idx="22">
                  <c:v>31</c:v>
                </c:pt>
                <c:pt idx="23">
                  <c:v>28</c:v>
                </c:pt>
                <c:pt idx="24">
                  <c:v>31</c:v>
                </c:pt>
                <c:pt idx="25">
                  <c:v>31</c:v>
                </c:pt>
                <c:pt idx="26">
                  <c:v>31</c:v>
                </c:pt>
                <c:pt idx="27">
                  <c:v>27</c:v>
                </c:pt>
                <c:pt idx="28">
                  <c:v>29</c:v>
                </c:pt>
                <c:pt idx="29">
                  <c:v>32</c:v>
                </c:pt>
                <c:pt idx="30">
                  <c:v>35</c:v>
                </c:pt>
                <c:pt idx="31">
                  <c:v>31</c:v>
                </c:pt>
                <c:pt idx="32">
                  <c:v>28</c:v>
                </c:pt>
              </c:numCache>
            </c:numRef>
          </c:val>
        </c:ser>
        <c:axId val="70964352"/>
        <c:axId val="70965888"/>
      </c:barChart>
      <c:catAx>
        <c:axId val="70964352"/>
        <c:scaling>
          <c:orientation val="minMax"/>
        </c:scaling>
        <c:axPos val="b"/>
        <c:tickLblPos val="nextTo"/>
        <c:crossAx val="70965888"/>
        <c:crosses val="autoZero"/>
        <c:auto val="1"/>
        <c:lblAlgn val="ctr"/>
        <c:lblOffset val="100"/>
      </c:catAx>
      <c:valAx>
        <c:axId val="7096588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dirty="0"/>
              </a:p>
            </c:rich>
          </c:tx>
          <c:layout/>
        </c:title>
        <c:numFmt formatCode="General" sourceLinked="1"/>
        <c:tickLblPos val="nextTo"/>
        <c:crossAx val="7096435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'Result age'!$D$2</c:f>
              <c:strCache>
                <c:ptCount val="1"/>
                <c:pt idx="0">
                  <c:v>Before</c:v>
                </c:pt>
              </c:strCache>
            </c:strRef>
          </c:tx>
          <c:cat>
            <c:strRef>
              <c:f>'Result age'!$B$3:$B$35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age'!$D$3:$D$35</c:f>
              <c:numCache>
                <c:formatCode>General</c:formatCode>
                <c:ptCount val="33"/>
                <c:pt idx="0">
                  <c:v>16</c:v>
                </c:pt>
                <c:pt idx="1">
                  <c:v>13</c:v>
                </c:pt>
                <c:pt idx="2">
                  <c:v>6</c:v>
                </c:pt>
                <c:pt idx="3">
                  <c:v>21</c:v>
                </c:pt>
                <c:pt idx="4">
                  <c:v>21</c:v>
                </c:pt>
                <c:pt idx="5">
                  <c:v>20</c:v>
                </c:pt>
                <c:pt idx="6">
                  <c:v>10</c:v>
                </c:pt>
                <c:pt idx="7">
                  <c:v>12</c:v>
                </c:pt>
                <c:pt idx="8">
                  <c:v>14</c:v>
                </c:pt>
                <c:pt idx="9">
                  <c:v>5</c:v>
                </c:pt>
                <c:pt idx="10">
                  <c:v>2</c:v>
                </c:pt>
                <c:pt idx="11">
                  <c:v>1</c:v>
                </c:pt>
                <c:pt idx="12">
                  <c:v>0</c:v>
                </c:pt>
                <c:pt idx="13">
                  <c:v>23</c:v>
                </c:pt>
                <c:pt idx="14">
                  <c:v>3</c:v>
                </c:pt>
                <c:pt idx="15">
                  <c:v>0</c:v>
                </c:pt>
                <c:pt idx="16">
                  <c:v>13</c:v>
                </c:pt>
                <c:pt idx="17">
                  <c:v>23</c:v>
                </c:pt>
                <c:pt idx="18">
                  <c:v>16</c:v>
                </c:pt>
                <c:pt idx="19">
                  <c:v>17</c:v>
                </c:pt>
                <c:pt idx="20">
                  <c:v>0</c:v>
                </c:pt>
                <c:pt idx="21">
                  <c:v>6</c:v>
                </c:pt>
                <c:pt idx="22">
                  <c:v>24</c:v>
                </c:pt>
                <c:pt idx="23">
                  <c:v>3</c:v>
                </c:pt>
                <c:pt idx="24">
                  <c:v>21</c:v>
                </c:pt>
                <c:pt idx="25">
                  <c:v>20</c:v>
                </c:pt>
                <c:pt idx="26">
                  <c:v>16</c:v>
                </c:pt>
                <c:pt idx="27">
                  <c:v>0</c:v>
                </c:pt>
                <c:pt idx="28">
                  <c:v>26</c:v>
                </c:pt>
                <c:pt idx="29">
                  <c:v>7</c:v>
                </c:pt>
                <c:pt idx="30">
                  <c:v>15</c:v>
                </c:pt>
                <c:pt idx="31">
                  <c:v>11</c:v>
                </c:pt>
                <c:pt idx="32">
                  <c:v>11</c:v>
                </c:pt>
              </c:numCache>
            </c:numRef>
          </c:val>
        </c:ser>
        <c:ser>
          <c:idx val="1"/>
          <c:order val="1"/>
          <c:tx>
            <c:strRef>
              <c:f>'Result age'!$E$2</c:f>
              <c:strCache>
                <c:ptCount val="1"/>
                <c:pt idx="0">
                  <c:v>After</c:v>
                </c:pt>
              </c:strCache>
            </c:strRef>
          </c:tx>
          <c:cat>
            <c:strRef>
              <c:f>'Result age'!$B$3:$B$35</c:f>
              <c:strCache>
                <c:ptCount val="3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  <c:pt idx="3">
                  <c:v>P4</c:v>
                </c:pt>
                <c:pt idx="4">
                  <c:v>P5</c:v>
                </c:pt>
                <c:pt idx="5">
                  <c:v>P6</c:v>
                </c:pt>
                <c:pt idx="6">
                  <c:v>P7</c:v>
                </c:pt>
                <c:pt idx="7">
                  <c:v>P8</c:v>
                </c:pt>
                <c:pt idx="8">
                  <c:v>P9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  <c:pt idx="30">
                  <c:v>P31</c:v>
                </c:pt>
                <c:pt idx="31">
                  <c:v>P32</c:v>
                </c:pt>
                <c:pt idx="32">
                  <c:v>P33</c:v>
                </c:pt>
              </c:strCache>
            </c:strRef>
          </c:cat>
          <c:val>
            <c:numRef>
              <c:f>'Result age'!$E$3:$E$35</c:f>
              <c:numCache>
                <c:formatCode>General</c:formatCode>
                <c:ptCount val="33"/>
                <c:pt idx="0">
                  <c:v>23</c:v>
                </c:pt>
                <c:pt idx="1">
                  <c:v>19</c:v>
                </c:pt>
                <c:pt idx="2">
                  <c:v>14</c:v>
                </c:pt>
                <c:pt idx="3">
                  <c:v>25</c:v>
                </c:pt>
                <c:pt idx="4">
                  <c:v>23</c:v>
                </c:pt>
                <c:pt idx="5">
                  <c:v>22</c:v>
                </c:pt>
                <c:pt idx="6">
                  <c:v>22</c:v>
                </c:pt>
                <c:pt idx="7">
                  <c:v>20</c:v>
                </c:pt>
                <c:pt idx="8">
                  <c:v>23</c:v>
                </c:pt>
                <c:pt idx="9">
                  <c:v>20</c:v>
                </c:pt>
                <c:pt idx="10">
                  <c:v>10</c:v>
                </c:pt>
                <c:pt idx="11">
                  <c:v>2</c:v>
                </c:pt>
                <c:pt idx="12">
                  <c:v>0</c:v>
                </c:pt>
                <c:pt idx="13">
                  <c:v>22</c:v>
                </c:pt>
                <c:pt idx="14">
                  <c:v>20</c:v>
                </c:pt>
                <c:pt idx="15">
                  <c:v>2</c:v>
                </c:pt>
                <c:pt idx="16">
                  <c:v>17</c:v>
                </c:pt>
                <c:pt idx="17">
                  <c:v>26</c:v>
                </c:pt>
                <c:pt idx="18">
                  <c:v>18</c:v>
                </c:pt>
                <c:pt idx="19">
                  <c:v>21</c:v>
                </c:pt>
                <c:pt idx="20">
                  <c:v>2</c:v>
                </c:pt>
                <c:pt idx="21">
                  <c:v>15</c:v>
                </c:pt>
                <c:pt idx="22">
                  <c:v>22</c:v>
                </c:pt>
                <c:pt idx="23">
                  <c:v>7</c:v>
                </c:pt>
                <c:pt idx="24">
                  <c:v>25</c:v>
                </c:pt>
                <c:pt idx="25">
                  <c:v>22</c:v>
                </c:pt>
                <c:pt idx="26">
                  <c:v>22</c:v>
                </c:pt>
                <c:pt idx="27">
                  <c:v>0</c:v>
                </c:pt>
                <c:pt idx="28">
                  <c:v>24</c:v>
                </c:pt>
                <c:pt idx="29">
                  <c:v>18</c:v>
                </c:pt>
                <c:pt idx="30">
                  <c:v>24</c:v>
                </c:pt>
                <c:pt idx="31">
                  <c:v>21</c:v>
                </c:pt>
                <c:pt idx="32">
                  <c:v>19</c:v>
                </c:pt>
              </c:numCache>
            </c:numRef>
          </c:val>
        </c:ser>
        <c:axId val="71024640"/>
        <c:axId val="71026176"/>
      </c:barChart>
      <c:catAx>
        <c:axId val="71024640"/>
        <c:scaling>
          <c:orientation val="minMax"/>
        </c:scaling>
        <c:axPos val="b"/>
        <c:tickLblPos val="nextTo"/>
        <c:crossAx val="71026176"/>
        <c:crosses val="autoZero"/>
        <c:auto val="1"/>
        <c:lblAlgn val="ctr"/>
        <c:lblOffset val="100"/>
      </c:catAx>
      <c:valAx>
        <c:axId val="710261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 b="0" dirty="0" err="1" smtClean="0"/>
                  <a:t>Number</a:t>
                </a:r>
                <a:r>
                  <a:rPr lang="fr-FR" b="0" dirty="0" smtClean="0"/>
                  <a:t> of correct </a:t>
                </a:r>
                <a:r>
                  <a:rPr lang="fr-FR" b="0" dirty="0" err="1" smtClean="0"/>
                  <a:t>responses</a:t>
                </a:r>
                <a:endParaRPr lang="fr-FR" dirty="0"/>
              </a:p>
            </c:rich>
          </c:tx>
          <c:layout/>
        </c:title>
        <c:numFmt formatCode="General" sourceLinked="1"/>
        <c:tickLblPos val="nextTo"/>
        <c:crossAx val="7102464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15/04/2014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>
            <p:extLst>
              <p:ext uri="{D42A27DB-BD31-4B8C-83A1-F6EECF244321}">
                <p14:modId xmlns="" xmlns:p14="http://schemas.microsoft.com/office/powerpoint/2010/main" val="2204992921"/>
              </p:ext>
            </p:extLst>
          </p:nvPr>
        </p:nvGraphicFramePr>
        <p:xfrm>
          <a:off x="0" y="1000108"/>
          <a:ext cx="9144000" cy="264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phique 6"/>
          <p:cNvGraphicFramePr/>
          <p:nvPr>
            <p:extLst>
              <p:ext uri="{D42A27DB-BD31-4B8C-83A1-F6EECF244321}">
                <p14:modId xmlns="" xmlns:p14="http://schemas.microsoft.com/office/powerpoint/2010/main" val="45405912"/>
              </p:ext>
            </p:extLst>
          </p:nvPr>
        </p:nvGraphicFramePr>
        <p:xfrm>
          <a:off x="0" y="4000504"/>
          <a:ext cx="9144000" cy="264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1810522" y="548680"/>
            <a:ext cx="552295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(avatar faces)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</a:t>
            </a:r>
            <a:r>
              <a:rPr lang="fr-FR" sz="1600" dirty="0" err="1" smtClean="0">
                <a:solidFill>
                  <a:schemeClr val="tx1"/>
                </a:solidFill>
              </a:rPr>
              <a:t>age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10522" y="3645024"/>
            <a:ext cx="552295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(avatar faces)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IQ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091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>
            <p:extLst>
              <p:ext uri="{D42A27DB-BD31-4B8C-83A1-F6EECF244321}">
                <p14:modId xmlns="" xmlns:p14="http://schemas.microsoft.com/office/powerpoint/2010/main" val="303496183"/>
              </p:ext>
            </p:extLst>
          </p:nvPr>
        </p:nvGraphicFramePr>
        <p:xfrm>
          <a:off x="0" y="714356"/>
          <a:ext cx="914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phique 4"/>
          <p:cNvGraphicFramePr/>
          <p:nvPr>
            <p:extLst>
              <p:ext uri="{D42A27DB-BD31-4B8C-83A1-F6EECF244321}">
                <p14:modId xmlns="" xmlns:p14="http://schemas.microsoft.com/office/powerpoint/2010/main" val="1627632673"/>
              </p:ext>
            </p:extLst>
          </p:nvPr>
        </p:nvGraphicFramePr>
        <p:xfrm>
          <a:off x="0" y="4114800"/>
          <a:ext cx="914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1810522" y="332656"/>
            <a:ext cx="552295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(avatar </a:t>
            </a:r>
            <a:r>
              <a:rPr lang="fr-FR" sz="1600" dirty="0" err="1" smtClean="0">
                <a:solidFill>
                  <a:schemeClr val="tx1"/>
                </a:solidFill>
              </a:rPr>
              <a:t>gestures</a:t>
            </a:r>
            <a:r>
              <a:rPr lang="fr-FR" sz="1600" dirty="0" smtClean="0">
                <a:solidFill>
                  <a:schemeClr val="tx1"/>
                </a:solidFill>
              </a:rPr>
              <a:t>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</a:t>
            </a:r>
            <a:r>
              <a:rPr lang="fr-FR" sz="1600" dirty="0" err="1" smtClean="0">
                <a:solidFill>
                  <a:schemeClr val="tx1"/>
                </a:solidFill>
              </a:rPr>
              <a:t>age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10522" y="3719882"/>
            <a:ext cx="552295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(avatar </a:t>
            </a:r>
            <a:r>
              <a:rPr lang="fr-FR" sz="1600" dirty="0" err="1" smtClean="0">
                <a:solidFill>
                  <a:schemeClr val="tx1"/>
                </a:solidFill>
              </a:rPr>
              <a:t>gestures</a:t>
            </a:r>
            <a:r>
              <a:rPr lang="fr-FR" sz="1600" dirty="0" smtClean="0">
                <a:solidFill>
                  <a:schemeClr val="tx1"/>
                </a:solidFill>
              </a:rPr>
              <a:t>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IQ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3448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>
            <p:extLst>
              <p:ext uri="{D42A27DB-BD31-4B8C-83A1-F6EECF244321}">
                <p14:modId xmlns="" xmlns:p14="http://schemas.microsoft.com/office/powerpoint/2010/main" val="3118319536"/>
              </p:ext>
            </p:extLst>
          </p:nvPr>
        </p:nvGraphicFramePr>
        <p:xfrm>
          <a:off x="0" y="785794"/>
          <a:ext cx="914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phique 5"/>
          <p:cNvGraphicFramePr/>
          <p:nvPr>
            <p:extLst>
              <p:ext uri="{D42A27DB-BD31-4B8C-83A1-F6EECF244321}">
                <p14:modId xmlns="" xmlns:p14="http://schemas.microsoft.com/office/powerpoint/2010/main" val="2199177369"/>
              </p:ext>
            </p:extLst>
          </p:nvPr>
        </p:nvGraphicFramePr>
        <p:xfrm>
          <a:off x="0" y="4114800"/>
          <a:ext cx="914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/>
          <p:cNvSpPr/>
          <p:nvPr/>
        </p:nvSpPr>
        <p:spPr>
          <a:xfrm>
            <a:off x="1414478" y="407514"/>
            <a:ext cx="631504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(real-life </a:t>
            </a:r>
            <a:r>
              <a:rPr lang="fr-FR" sz="1600" dirty="0" err="1" smtClean="0">
                <a:solidFill>
                  <a:schemeClr val="tx1"/>
                </a:solidFill>
              </a:rPr>
              <a:t>character</a:t>
            </a:r>
            <a:r>
              <a:rPr lang="fr-FR" sz="1600" dirty="0" smtClean="0">
                <a:solidFill>
                  <a:schemeClr val="tx1"/>
                </a:solidFill>
              </a:rPr>
              <a:t> faces)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</a:t>
            </a:r>
            <a:r>
              <a:rPr lang="fr-FR" sz="1600" dirty="0" err="1" smtClean="0">
                <a:solidFill>
                  <a:schemeClr val="tx1"/>
                </a:solidFill>
              </a:rPr>
              <a:t>age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14478" y="3791890"/>
            <a:ext cx="631504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(real-life </a:t>
            </a:r>
            <a:r>
              <a:rPr lang="fr-FR" sz="1600" dirty="0" err="1" smtClean="0">
                <a:solidFill>
                  <a:schemeClr val="tx1"/>
                </a:solidFill>
              </a:rPr>
              <a:t>character</a:t>
            </a:r>
            <a:r>
              <a:rPr lang="fr-FR" sz="1600" dirty="0" smtClean="0">
                <a:solidFill>
                  <a:schemeClr val="tx1"/>
                </a:solidFill>
              </a:rPr>
              <a:t> faces)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IQ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3417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>
            <p:extLst>
              <p:ext uri="{D42A27DB-BD31-4B8C-83A1-F6EECF244321}">
                <p14:modId xmlns="" xmlns:p14="http://schemas.microsoft.com/office/powerpoint/2010/main" val="910660760"/>
              </p:ext>
            </p:extLst>
          </p:nvPr>
        </p:nvGraphicFramePr>
        <p:xfrm>
          <a:off x="0" y="928670"/>
          <a:ext cx="914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phique 4"/>
          <p:cNvGraphicFramePr/>
          <p:nvPr>
            <p:extLst>
              <p:ext uri="{D42A27DB-BD31-4B8C-83A1-F6EECF244321}">
                <p14:modId xmlns="" xmlns:p14="http://schemas.microsoft.com/office/powerpoint/2010/main" val="582513682"/>
              </p:ext>
            </p:extLst>
          </p:nvPr>
        </p:nvGraphicFramePr>
        <p:xfrm>
          <a:off x="0" y="4257676"/>
          <a:ext cx="9144000" cy="2600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1414478" y="548680"/>
            <a:ext cx="631504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(real-life </a:t>
            </a:r>
            <a:r>
              <a:rPr lang="fr-FR" sz="1600" dirty="0" err="1" smtClean="0">
                <a:solidFill>
                  <a:schemeClr val="tx1"/>
                </a:solidFill>
              </a:rPr>
              <a:t>character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gestures</a:t>
            </a:r>
            <a:r>
              <a:rPr lang="fr-FR" sz="1600" dirty="0" smtClean="0">
                <a:solidFill>
                  <a:schemeClr val="tx1"/>
                </a:solidFill>
              </a:rPr>
              <a:t>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</a:t>
            </a:r>
            <a:r>
              <a:rPr lang="fr-FR" sz="1600" dirty="0" err="1" smtClean="0">
                <a:solidFill>
                  <a:schemeClr val="tx1"/>
                </a:solidFill>
              </a:rPr>
              <a:t>age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14478" y="3935906"/>
            <a:ext cx="631504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(real-life </a:t>
            </a:r>
            <a:r>
              <a:rPr lang="fr-FR" sz="1600" dirty="0" err="1" smtClean="0">
                <a:solidFill>
                  <a:schemeClr val="tx1"/>
                </a:solidFill>
              </a:rPr>
              <a:t>character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gestures</a:t>
            </a:r>
            <a:r>
              <a:rPr lang="fr-FR" sz="1600" dirty="0" smtClean="0">
                <a:solidFill>
                  <a:schemeClr val="tx1"/>
                </a:solidFill>
              </a:rPr>
              <a:t>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IQ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3019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>
            <p:extLst>
              <p:ext uri="{D42A27DB-BD31-4B8C-83A1-F6EECF244321}">
                <p14:modId xmlns="" xmlns:p14="http://schemas.microsoft.com/office/powerpoint/2010/main" val="1396362159"/>
              </p:ext>
            </p:extLst>
          </p:nvPr>
        </p:nvGraphicFramePr>
        <p:xfrm>
          <a:off x="0" y="857232"/>
          <a:ext cx="914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phique 5"/>
          <p:cNvGraphicFramePr/>
          <p:nvPr>
            <p:extLst>
              <p:ext uri="{D42A27DB-BD31-4B8C-83A1-F6EECF244321}">
                <p14:modId xmlns="" xmlns:p14="http://schemas.microsoft.com/office/powerpoint/2010/main" val="2561941906"/>
              </p:ext>
            </p:extLst>
          </p:nvPr>
        </p:nvGraphicFramePr>
        <p:xfrm>
          <a:off x="0" y="4329114"/>
          <a:ext cx="9144000" cy="2528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1414478" y="548680"/>
            <a:ext cx="631504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(social situations)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</a:t>
            </a:r>
            <a:r>
              <a:rPr lang="fr-FR" sz="1600" dirty="0" err="1" smtClean="0">
                <a:solidFill>
                  <a:schemeClr val="tx1"/>
                </a:solidFill>
              </a:rPr>
              <a:t>age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14478" y="4007914"/>
            <a:ext cx="631504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tx1"/>
                </a:solidFill>
              </a:rPr>
              <a:t>JeStiMulE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results</a:t>
            </a:r>
            <a:r>
              <a:rPr lang="fr-FR" sz="1600" dirty="0" smtClean="0">
                <a:solidFill>
                  <a:schemeClr val="tx1"/>
                </a:solidFill>
              </a:rPr>
              <a:t> (social situations) </a:t>
            </a:r>
            <a:r>
              <a:rPr lang="fr-FR" sz="1600" dirty="0" err="1" smtClean="0">
                <a:solidFill>
                  <a:schemeClr val="tx1"/>
                </a:solidFill>
              </a:rPr>
              <a:t>ranged</a:t>
            </a:r>
            <a:r>
              <a:rPr lang="fr-FR" sz="1600" dirty="0" smtClean="0">
                <a:solidFill>
                  <a:schemeClr val="tx1"/>
                </a:solidFill>
              </a:rPr>
              <a:t> by participants’ IQ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41405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154</Words>
  <Application>Microsoft Office PowerPoint</Application>
  <PresentationFormat>Affichage à l'écran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service cra</dc:creator>
  <cp:lastModifiedBy>GCS LENVAL</cp:lastModifiedBy>
  <cp:revision>7</cp:revision>
  <dcterms:created xsi:type="dcterms:W3CDTF">2014-02-02T06:56:19Z</dcterms:created>
  <dcterms:modified xsi:type="dcterms:W3CDTF">2014-04-15T13:48:57Z</dcterms:modified>
</cp:coreProperties>
</file>