
<file path=[Content_Types].xml><?xml version="1.0" encoding="utf-8"?>
<Types xmlns="http://schemas.openxmlformats.org/package/2006/content-types"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Default Extension="wmf" ContentType="image/x-wmf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rels" ContentType="application/vnd.openxmlformats-package.relationships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71" r:id="rId2"/>
  </p:sldIdLst>
  <p:sldSz cx="6858000" cy="9144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EAEAEA"/>
    <a:srgbClr val="FF0000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26295" autoAdjust="0"/>
    <p:restoredTop sz="94660"/>
  </p:normalViewPr>
  <p:slideViewPr>
    <p:cSldViewPr>
      <p:cViewPr>
        <p:scale>
          <a:sx n="120" d="100"/>
          <a:sy n="120" d="100"/>
        </p:scale>
        <p:origin x="-488" y="-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188"/>
            <a:ext cx="51435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119B3E-6FD7-43D7-931A-4CB16CDAF2D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2288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BB065-AE6D-4EF9-B033-7CB6B076E02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36880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255058-A0DF-448B-A6CD-56F1A030B9E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734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F02CC-8DA2-42A0-B859-6C462EA341A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7969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279650"/>
            <a:ext cx="5915025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13" y="6119813"/>
            <a:ext cx="5915025" cy="20002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4B9E-467D-4D2B-8B0C-B75EA7A9329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2223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EC90E-7E17-4684-8F61-3FC2E4C7156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41490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075" y="487363"/>
            <a:ext cx="5915025" cy="17668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3075" y="2241550"/>
            <a:ext cx="2900363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075" y="3340100"/>
            <a:ext cx="2900363" cy="4913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0"/>
            <a:ext cx="2916237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6237" cy="4913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75247-0F95-45E1-82EA-4386B5951D3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05656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88152-6B03-40B5-A3E3-8AE3ECE067E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93535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0A627-562D-43E4-9380-70EC23CDF4B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34294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4F995-F16C-40E3-B0CD-A11FE3D2AA3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2703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E9FA7-1EF5-454E-883A-5F39405AB11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4955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AABC16-3B3B-4CAF-B625-DE02909D1684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96838" y="8599488"/>
            <a:ext cx="1550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2000" b="1"/>
              <a:t>Figure </a:t>
            </a:r>
            <a:fld id="{5C2A019C-E028-44B2-8F28-8CFE092E9DFF}" type="slidenum">
              <a:rPr lang="de-DE" sz="2000" b="1"/>
              <a:pPr/>
              <a:t>‹Nr.›</a:t>
            </a:fld>
            <a:endParaRPr lang="de-DE" sz="2000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69" name="Picture 4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60350" y="1403350"/>
            <a:ext cx="6337300" cy="371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070" name="Text Box 446"/>
          <p:cNvSpPr txBox="1">
            <a:spLocks noChangeArrowheads="1"/>
          </p:cNvSpPr>
          <p:nvPr/>
        </p:nvSpPr>
        <p:spPr bwMode="auto">
          <a:xfrm>
            <a:off x="138113" y="8639175"/>
            <a:ext cx="1058862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2000" b="1"/>
              <a:t>Table 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a="http://schemas.openxmlformats.org/drawingml/2006/main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Macintosh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Entwurfsvorlage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Standarddesign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Armin Schneider</dc:creator>
  <cp:lastModifiedBy>wolf schaebitz</cp:lastModifiedBy>
  <cp:revision>12</cp:revision>
  <dcterms:created xsi:type="dcterms:W3CDTF">2014-01-26T15:30:56Z</dcterms:created>
  <dcterms:modified xsi:type="dcterms:W3CDTF">2014-01-26T15:31:12Z</dcterms:modified>
</cp:coreProperties>
</file>