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056" y="-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C063-56F1-4752-B8AB-289048C8586B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9D041-EFF0-4F50-BD50-0138EE297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610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C063-56F1-4752-B8AB-289048C8586B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9D041-EFF0-4F50-BD50-0138EE297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835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C063-56F1-4752-B8AB-289048C8586B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9D041-EFF0-4F50-BD50-0138EE297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818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C063-56F1-4752-B8AB-289048C8586B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9D041-EFF0-4F50-BD50-0138EE297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0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C063-56F1-4752-B8AB-289048C8586B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9D041-EFF0-4F50-BD50-0138EE297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13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C063-56F1-4752-B8AB-289048C8586B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9D041-EFF0-4F50-BD50-0138EE297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56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C063-56F1-4752-B8AB-289048C8586B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9D041-EFF0-4F50-BD50-0138EE297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197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C063-56F1-4752-B8AB-289048C8586B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9D041-EFF0-4F50-BD50-0138EE297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69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C063-56F1-4752-B8AB-289048C8586B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9D041-EFF0-4F50-BD50-0138EE297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498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C063-56F1-4752-B8AB-289048C8586B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9D041-EFF0-4F50-BD50-0138EE297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640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EC063-56F1-4752-B8AB-289048C8586B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89D041-EFF0-4F50-BD50-0138EE297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925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0EC063-56F1-4752-B8AB-289048C8586B}" type="datetimeFigureOut">
              <a:rPr lang="en-US" smtClean="0"/>
              <a:t>7/25/2013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89D041-EFF0-4F50-BD50-0138EE297A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358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5" t="8569" r="6094" b="22362"/>
          <a:stretch/>
        </p:blipFill>
        <p:spPr bwMode="auto">
          <a:xfrm>
            <a:off x="152402" y="304801"/>
            <a:ext cx="6519706" cy="4356104"/>
          </a:xfrm>
          <a:prstGeom prst="rect">
            <a:avLst/>
          </a:prstGeom>
          <a:noFill/>
          <a:ln w="9525">
            <a:solidFill>
              <a:srgbClr val="00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5464" y="8613253"/>
            <a:ext cx="956224" cy="338554"/>
          </a:xfrm>
          <a:prstGeom prst="rect">
            <a:avLst/>
          </a:prstGeom>
          <a:noFill/>
          <a:ln>
            <a:solidFill>
              <a:srgbClr val="003399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ln>
                  <a:solidFill>
                    <a:srgbClr val="003399"/>
                  </a:solidFill>
                </a:ln>
                <a:solidFill>
                  <a:srgbClr val="003399"/>
                </a:solidFill>
              </a:rPr>
              <a:t>Figure 11</a:t>
            </a:r>
            <a:endParaRPr lang="en-US" sz="1600" dirty="0">
              <a:ln>
                <a:solidFill>
                  <a:srgbClr val="003399"/>
                </a:solidFill>
              </a:ln>
              <a:solidFill>
                <a:srgbClr val="003399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" t="22394" r="6331" b="19461"/>
          <a:stretch/>
        </p:blipFill>
        <p:spPr bwMode="auto">
          <a:xfrm>
            <a:off x="152401" y="4724400"/>
            <a:ext cx="6519706" cy="3804822"/>
          </a:xfrm>
          <a:prstGeom prst="rect">
            <a:avLst/>
          </a:prstGeom>
          <a:noFill/>
          <a:ln w="9525">
            <a:solidFill>
              <a:srgbClr val="00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62407" y="4320347"/>
            <a:ext cx="309700" cy="338554"/>
          </a:xfrm>
          <a:prstGeom prst="rect">
            <a:avLst/>
          </a:prstGeom>
          <a:noFill/>
          <a:ln>
            <a:solidFill>
              <a:srgbClr val="003399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3399"/>
                </a:solidFill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72025" y="8190668"/>
            <a:ext cx="300082" cy="338554"/>
          </a:xfrm>
          <a:prstGeom prst="rect">
            <a:avLst/>
          </a:prstGeom>
          <a:noFill/>
          <a:ln>
            <a:solidFill>
              <a:srgbClr val="0066CC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3399"/>
                </a:solidFill>
              </a:rPr>
              <a:t>B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1" t="39010" r="11296" b="31944"/>
          <a:stretch/>
        </p:blipFill>
        <p:spPr bwMode="auto">
          <a:xfrm>
            <a:off x="1676400" y="6477000"/>
            <a:ext cx="5029200" cy="1600200"/>
          </a:xfrm>
          <a:prstGeom prst="rect">
            <a:avLst/>
          </a:prstGeom>
          <a:noFill/>
          <a:ln w="9525">
            <a:solidFill>
              <a:srgbClr val="0033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264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11</cp:revision>
  <dcterms:created xsi:type="dcterms:W3CDTF">2013-07-25T15:20:46Z</dcterms:created>
  <dcterms:modified xsi:type="dcterms:W3CDTF">2013-07-25T15:26:02Z</dcterms:modified>
</cp:coreProperties>
</file>