
<file path=[Content_Types].xml><?xml version="1.0" encoding="utf-8"?>
<Types xmlns="http://schemas.openxmlformats.org/package/2006/content-types"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Masters/slideMaster1.xml" ContentType="application/vnd.openxmlformats-officedocument.presentationml.slideMaster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wmf" ContentType="image/x-wmf"/>
  <Default Extension="rels" ContentType="application/vnd.openxmlformats-package.relationships+xml"/>
  <Default Extension="xml" ContentType="application/xml"/>
  <Override PartName="/ppt/presentation.xml" ContentType="application/vnd.ms-powerpoint.presentation.macroEnabled.main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wmf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1" r:id="rId2"/>
  </p:sldIdLst>
  <p:sldSz cx="3168650" cy="3614738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sz="800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sz="800" kern="1200">
        <a:solidFill>
          <a:schemeClr val="tx1"/>
        </a:solidFill>
        <a:latin typeface="Arial" charset="0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160" d="100"/>
          <a:sy n="160" d="100"/>
        </p:scale>
        <p:origin x="-1182" y="-432"/>
      </p:cViewPr>
      <p:guideLst>
        <p:guide orient="horz" pos="1864"/>
        <p:guide pos="51"/>
        <p:guide pos="89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3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tableStyles" Target="tableStyles.xml"/><Relationship Id="rId5" Type="http://schemas.openxmlformats.org/officeDocument/2006/relationships/theme" Target="theme/theme1.xml"/><Relationship Id="rId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38125" y="1122363"/>
            <a:ext cx="2692400" cy="774700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4663" y="2047875"/>
            <a:ext cx="2219325" cy="923925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B49B70-7B73-4E45-AC94-3B24FE60C75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B6E0BAE-8A84-4D2A-82DC-9650287EA04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2297113" y="144463"/>
            <a:ext cx="712787" cy="3084512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58750" y="144463"/>
            <a:ext cx="1985963" cy="3084512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622A972-464F-408B-9081-B5DF50A4646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669B4712-1666-4ADC-9189-B99C5936E47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0825" y="2322513"/>
            <a:ext cx="2692400" cy="717550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0825" y="1531938"/>
            <a:ext cx="2692400" cy="790575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F02B040-F8D3-4F2F-9B63-5F4B8C600E3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158750" y="842963"/>
            <a:ext cx="1349375" cy="2386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660525" y="842963"/>
            <a:ext cx="1349375" cy="238601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E265559-77B5-4818-98A1-251E1C489F7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58750" y="809625"/>
            <a:ext cx="1400175" cy="336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58750" y="1146175"/>
            <a:ext cx="1400175" cy="208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1609725" y="809625"/>
            <a:ext cx="1400175" cy="336550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1609725" y="1146175"/>
            <a:ext cx="1400175" cy="2082800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ACE2E5BD-59A4-45AE-A0A6-1F29E12E2D0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EE03E48-1902-4814-AA12-F0B99F182C8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85E27E0-CE33-4B38-9D2E-D05B1044BFCD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58750" y="144463"/>
            <a:ext cx="1041400" cy="611187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238250" y="144463"/>
            <a:ext cx="1771650" cy="3084512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58750" y="755650"/>
            <a:ext cx="1041400" cy="2473325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09873402-31B3-4BFD-AF18-8B501EFC2C5B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20713" y="2530475"/>
            <a:ext cx="1901825" cy="2984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620713" y="322263"/>
            <a:ext cx="1901825" cy="2170112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 smtClean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20713" y="2828925"/>
            <a:ext cx="1901825" cy="423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BD382A15-413C-4971-B78F-942E9EDF1F9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158750" y="144463"/>
            <a:ext cx="2851150" cy="603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761" tIns="19381" rIns="38761" bIns="19381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Titelmasterformat durch Klicken bearbeiten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158750" y="842963"/>
            <a:ext cx="2851150" cy="23860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38761" tIns="19381" rIns="38761" bIns="19381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 smtClean="0"/>
              <a:t>Textmasterformate durch Klicken bearbeiten</a:t>
            </a:r>
          </a:p>
          <a:p>
            <a:pPr lvl="1"/>
            <a:r>
              <a:rPr lang="en-US" smtClean="0"/>
              <a:t>Zweite Ebene</a:t>
            </a:r>
          </a:p>
          <a:p>
            <a:pPr lvl="2"/>
            <a:r>
              <a:rPr lang="en-US" smtClean="0"/>
              <a:t>Dritte Ebene</a:t>
            </a:r>
          </a:p>
          <a:p>
            <a:pPr lvl="3"/>
            <a:r>
              <a:rPr lang="en-US" smtClean="0"/>
              <a:t>Vierte Ebene</a:t>
            </a:r>
          </a:p>
          <a:p>
            <a:pPr lvl="4"/>
            <a:r>
              <a:rPr lang="en-US" smtClean="0"/>
              <a:t>Fünfte Ebene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158750" y="3292475"/>
            <a:ext cx="73977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761" tIns="19381" rIns="38761" bIns="19381" numCol="1" anchor="t" anchorCtr="0" compatLnSpc="1">
            <a:prstTxWarp prst="textNoShape">
              <a:avLst/>
            </a:prstTxWarp>
          </a:bodyPr>
          <a:lstStyle>
            <a:lvl1pPr defTabSz="387350">
              <a:defRPr sz="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1082675" y="3292475"/>
            <a:ext cx="1003300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761" tIns="19381" rIns="38761" bIns="19381" numCol="1" anchor="t" anchorCtr="0" compatLnSpc="1">
            <a:prstTxWarp prst="textNoShape">
              <a:avLst/>
            </a:prstTxWarp>
          </a:bodyPr>
          <a:lstStyle>
            <a:lvl1pPr algn="ctr" defTabSz="387350">
              <a:defRPr sz="600" smtClean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2270125" y="3292475"/>
            <a:ext cx="739775" cy="2508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 xmlns="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xmlns="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 xmlns="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square" lIns="38761" tIns="19381" rIns="38761" bIns="19381" numCol="1" anchor="t" anchorCtr="0" compatLnSpc="1">
            <a:prstTxWarp prst="textNoShape">
              <a:avLst/>
            </a:prstTxWarp>
          </a:bodyPr>
          <a:lstStyle>
            <a:lvl1pPr algn="r" defTabSz="387350">
              <a:defRPr sz="600" smtClean="0"/>
            </a:lvl1pPr>
          </a:lstStyle>
          <a:p>
            <a:pPr>
              <a:defRPr/>
            </a:pPr>
            <a:fld id="{AFFA6EAD-5827-4B78-A482-71ED038E8F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387350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+mj-lt"/>
          <a:ea typeface="+mj-ea"/>
          <a:cs typeface="+mj-cs"/>
        </a:defRPr>
      </a:lvl1pPr>
      <a:lvl2pPr algn="ctr" defTabSz="387350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2pPr>
      <a:lvl3pPr algn="ctr" defTabSz="387350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3pPr>
      <a:lvl4pPr algn="ctr" defTabSz="387350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4pPr>
      <a:lvl5pPr algn="ctr" defTabSz="387350" rtl="0" eaLnBrk="0" fontAlgn="base" hangingPunct="0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5pPr>
      <a:lvl6pPr marL="457200" algn="ctr" defTabSz="387350" rtl="0" fontAlgn="base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6pPr>
      <a:lvl7pPr marL="914400" algn="ctr" defTabSz="387350" rtl="0" fontAlgn="base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7pPr>
      <a:lvl8pPr marL="1371600" algn="ctr" defTabSz="387350" rtl="0" fontAlgn="base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8pPr>
      <a:lvl9pPr marL="1828800" algn="ctr" defTabSz="387350" rtl="0" fontAlgn="base">
        <a:spcBef>
          <a:spcPct val="0"/>
        </a:spcBef>
        <a:spcAft>
          <a:spcPct val="0"/>
        </a:spcAft>
        <a:defRPr sz="1900">
          <a:solidFill>
            <a:schemeClr val="tx2"/>
          </a:solidFill>
          <a:latin typeface="Arial" charset="0"/>
        </a:defRPr>
      </a:lvl9pPr>
    </p:titleStyle>
    <p:bodyStyle>
      <a:lvl1pPr marL="146050" indent="-146050" algn="l" defTabSz="387350" rtl="0" eaLnBrk="0" fontAlgn="base" hangingPunct="0">
        <a:spcBef>
          <a:spcPct val="20000"/>
        </a:spcBef>
        <a:spcAft>
          <a:spcPct val="0"/>
        </a:spcAft>
        <a:buChar char="•"/>
        <a:defRPr sz="1400">
          <a:solidFill>
            <a:schemeClr val="tx1"/>
          </a:solidFill>
          <a:latin typeface="+mn-lt"/>
          <a:ea typeface="+mn-ea"/>
          <a:cs typeface="+mn-cs"/>
        </a:defRPr>
      </a:lvl1pPr>
      <a:lvl2pPr marL="314325" indent="-120650" algn="l" defTabSz="387350" rtl="0" eaLnBrk="0" fontAlgn="base" hangingPunct="0">
        <a:spcBef>
          <a:spcPct val="20000"/>
        </a:spcBef>
        <a:spcAft>
          <a:spcPct val="0"/>
        </a:spcAft>
        <a:buChar char="–"/>
        <a:defRPr sz="1200">
          <a:solidFill>
            <a:schemeClr val="tx1"/>
          </a:solidFill>
          <a:latin typeface="+mn-lt"/>
        </a:defRPr>
      </a:lvl2pPr>
      <a:lvl3pPr marL="484188" indent="-96838" algn="l" defTabSz="387350" rtl="0" eaLnBrk="0" fontAlgn="base" hangingPunct="0">
        <a:spcBef>
          <a:spcPct val="20000"/>
        </a:spcBef>
        <a:spcAft>
          <a:spcPct val="0"/>
        </a:spcAft>
        <a:buChar char="•"/>
        <a:defRPr sz="1000">
          <a:solidFill>
            <a:schemeClr val="tx1"/>
          </a:solidFill>
          <a:latin typeface="+mn-lt"/>
        </a:defRPr>
      </a:lvl3pPr>
      <a:lvl4pPr marL="677863" indent="-96838" algn="l" defTabSz="387350" rtl="0" eaLnBrk="0" fontAlgn="base" hangingPunct="0">
        <a:spcBef>
          <a:spcPct val="20000"/>
        </a:spcBef>
        <a:spcAft>
          <a:spcPct val="0"/>
        </a:spcAft>
        <a:buChar char="–"/>
        <a:defRPr sz="800">
          <a:solidFill>
            <a:schemeClr val="tx1"/>
          </a:solidFill>
          <a:latin typeface="+mn-lt"/>
        </a:defRPr>
      </a:lvl4pPr>
      <a:lvl5pPr marL="871538" indent="-96838" algn="l" defTabSz="387350" rtl="0" eaLnBrk="0" fontAlgn="base" hangingPunct="0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5pPr>
      <a:lvl6pPr marL="1328738" indent="-96838" algn="l" defTabSz="387350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6pPr>
      <a:lvl7pPr marL="1785938" indent="-96838" algn="l" defTabSz="387350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7pPr>
      <a:lvl8pPr marL="2243138" indent="-96838" algn="l" defTabSz="387350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8pPr>
      <a:lvl9pPr marL="2700338" indent="-96838" algn="l" defTabSz="387350" rtl="0" fontAlgn="base">
        <a:spcBef>
          <a:spcPct val="20000"/>
        </a:spcBef>
        <a:spcAft>
          <a:spcPct val="0"/>
        </a:spcAft>
        <a:buChar char="»"/>
        <a:defRPr sz="8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4" descr="Turkana_18_05_12"/>
          <p:cNvPicPr>
            <a:picLocks noChangeAspect="1" noChangeArrowheads="1"/>
          </p:cNvPicPr>
          <p:nvPr/>
        </p:nvPicPr>
        <p:blipFill>
          <a:blip r:embed="rId2"/>
          <a:srcRect l="12263" t="3503" r="15083" b="38048"/>
          <a:stretch>
            <a:fillRect/>
          </a:stretch>
        </p:blipFill>
        <p:spPr bwMode="auto">
          <a:xfrm>
            <a:off x="1588" y="-15875"/>
            <a:ext cx="3167062" cy="36147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2051" name="Rectangle 1"/>
          <p:cNvSpPr>
            <a:spLocks noChangeArrowheads="1"/>
          </p:cNvSpPr>
          <p:nvPr/>
        </p:nvSpPr>
        <p:spPr bwMode="auto">
          <a:xfrm rot="-1991149">
            <a:off x="1139825" y="1585913"/>
            <a:ext cx="777875" cy="1979612"/>
          </a:xfrm>
          <a:prstGeom prst="rect">
            <a:avLst/>
          </a:prstGeom>
          <a:noFill/>
          <a:ln w="9525" cap="rnd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387350"/>
            <a:endParaRPr lang="en-US"/>
          </a:p>
        </p:txBody>
      </p:sp>
      <p:sp>
        <p:nvSpPr>
          <p:cNvPr id="6" name="Rectangle 5"/>
          <p:cNvSpPr/>
          <p:nvPr/>
        </p:nvSpPr>
        <p:spPr bwMode="auto">
          <a:xfrm rot="19632340">
            <a:off x="1274340" y="1662070"/>
            <a:ext cx="455855" cy="1816510"/>
          </a:xfrm>
          <a:prstGeom prst="rect">
            <a:avLst/>
          </a:prstGeom>
          <a:solidFill>
            <a:srgbClr val="C00000">
              <a:alpha val="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rgbClr val="C00000">
                <a:alpha val="44000"/>
              </a:srgbClr>
            </a:glow>
          </a:effectLst>
        </p:spPr>
        <p:txBody>
          <a:bodyPr/>
          <a:lstStyle/>
          <a:p>
            <a:pPr defTabSz="387350">
              <a:defRPr/>
            </a:pPr>
            <a:endParaRPr lang="en-US"/>
          </a:p>
        </p:txBody>
      </p:sp>
      <p:sp>
        <p:nvSpPr>
          <p:cNvPr id="2055" name="TextBox 2"/>
          <p:cNvSpPr txBox="1">
            <a:spLocks noChangeArrowheads="1"/>
          </p:cNvSpPr>
          <p:nvPr/>
        </p:nvSpPr>
        <p:spPr bwMode="auto">
          <a:xfrm>
            <a:off x="100013" y="2552700"/>
            <a:ext cx="720725" cy="1682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500" b="1"/>
              <a:t>Study area</a:t>
            </a:r>
          </a:p>
        </p:txBody>
      </p:sp>
      <p:sp>
        <p:nvSpPr>
          <p:cNvPr id="2056" name="Rectangle 7"/>
          <p:cNvSpPr>
            <a:spLocks noChangeArrowheads="1"/>
          </p:cNvSpPr>
          <p:nvPr/>
        </p:nvSpPr>
        <p:spPr bwMode="auto">
          <a:xfrm rot="-5400000">
            <a:off x="87313" y="2601912"/>
            <a:ext cx="46038" cy="68263"/>
          </a:xfrm>
          <a:prstGeom prst="rect">
            <a:avLst/>
          </a:prstGeom>
          <a:noFill/>
          <a:ln w="9525" cap="rnd" algn="ctr">
            <a:solidFill>
              <a:schemeClr val="tx1"/>
            </a:solidFill>
            <a:prstDash val="sysDot"/>
            <a:round/>
            <a:headEnd/>
            <a:tailEnd/>
          </a:ln>
        </p:spPr>
        <p:txBody>
          <a:bodyPr/>
          <a:lstStyle/>
          <a:p>
            <a:pPr defTabSz="387350"/>
            <a:endParaRPr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7472" y="2756447"/>
            <a:ext cx="9144" cy="9144"/>
          </a:xfrm>
          <a:prstGeom prst="rect">
            <a:avLst/>
          </a:prstGeom>
          <a:solidFill>
            <a:srgbClr val="C00000">
              <a:alpha val="4000"/>
            </a:srgbClr>
          </a:solidFill>
          <a:ln w="9525" cap="flat" cmpd="sng" algn="ctr">
            <a:noFill/>
            <a:prstDash val="solid"/>
            <a:round/>
            <a:headEnd type="none" w="med" len="med"/>
            <a:tailEnd type="none" w="med" len="med"/>
          </a:ln>
          <a:effectLst>
            <a:glow rad="127000">
              <a:srgbClr val="C00000">
                <a:alpha val="44000"/>
              </a:srgbClr>
            </a:glow>
          </a:effectLst>
        </p:spPr>
        <p:txBody>
          <a:bodyPr/>
          <a:lstStyle/>
          <a:p>
            <a:pPr defTabSz="387350">
              <a:defRPr/>
            </a:pPr>
            <a:endParaRPr lang="en-US"/>
          </a:p>
        </p:txBody>
      </p:sp>
      <p:sp>
        <p:nvSpPr>
          <p:cNvPr id="2060" name="TextBox 11"/>
          <p:cNvSpPr txBox="1">
            <a:spLocks noChangeArrowheads="1"/>
          </p:cNvSpPr>
          <p:nvPr/>
        </p:nvSpPr>
        <p:spPr bwMode="auto">
          <a:xfrm>
            <a:off x="106363" y="2679700"/>
            <a:ext cx="719137" cy="1698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r>
              <a:rPr lang="en-US" sz="500" b="1"/>
              <a:t>Conflict Corridor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Standarddesign">
  <a:themeElements>
    <a:clrScheme name="Standard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Standard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87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spDef>
    <a:lnDef>
      <a:spPr bwMode="auto">
        <a:xfrm>
          <a:off x="0" y="0"/>
          <a:ext cx="1" cy="1"/>
        </a:xfrm>
        <a:custGeom>
          <a:avLst/>
          <a:gdLst/>
          <a:ahLst/>
          <a:cxnLst/>
          <a:rect l="0" t="0" r="0" b="0"/>
          <a:pathLst/>
        </a:custGeom>
        <a:solidFill>
          <a:schemeClr val="accent1"/>
        </a:solidFill>
        <a:ln w="9525" cap="flat" cmpd="sng" algn="ctr">
          <a:solidFill>
            <a:schemeClr val="tx1"/>
          </a:solidFill>
          <a:prstDash val="solid"/>
          <a:round/>
          <a:headEnd type="none" w="med" len="med"/>
          <a:tailEnd type="none" w="med" len="med"/>
        </a:ln>
        <a:effectLst/>
        <a:extLst>
          <a:ext uri="{AF507438-7753-43E0-B8FC-AC1667EBCBE1}">
            <a14:hiddenEffects xmlns:a14="http://schemas.microsoft.com/office/drawing/2010/main" xmlns="">
              <a:effectLst>
                <a:outerShdw dist="35921" dir="2700000" algn="ctr" rotWithShape="0">
                  <a:schemeClr val="bg2"/>
                </a:outerShdw>
              </a:effectLst>
            </a14:hiddenEffects>
          </a:ext>
        </a:extLst>
      </a:spPr>
      <a:bodyPr vert="horz" wrap="square" lIns="91440" tIns="45720" rIns="91440" bIns="45720" numCol="1" anchor="t" anchorCtr="0" compatLnSpc="1">
        <a:prstTxWarp prst="textNoShape">
          <a:avLst/>
        </a:prstTxWarp>
      </a:bodyPr>
      <a:lstStyle>
        <a:defPPr marL="0" marR="0" indent="0" algn="l" defTabSz="387350" rtl="0" eaLnBrk="1" fontAlgn="base" latinLnBrk="0" hangingPunct="1">
          <a:lnSpc>
            <a:spcPct val="100000"/>
          </a:lnSpc>
          <a:spcBef>
            <a:spcPct val="0"/>
          </a:spcBef>
          <a:spcAft>
            <a:spcPct val="0"/>
          </a:spcAft>
          <a:buClrTx/>
          <a:buSzTx/>
          <a:buFontTx/>
          <a:buNone/>
          <a:tabLst/>
          <a:defRPr kumimoji="0" lang="en-US" sz="800" b="0" i="0" u="none" strike="noStrike" cap="none" normalizeH="0" baseline="0" smtClean="0">
            <a:ln>
              <a:noFill/>
            </a:ln>
            <a:solidFill>
              <a:schemeClr val="tx1"/>
            </a:solidFill>
            <a:effectLst/>
            <a:latin typeface="Arial" charset="0"/>
          </a:defRPr>
        </a:defPPr>
      </a:lstStyle>
    </a:lnDef>
  </a:objectDefaults>
  <a:extraClrSchemeLst>
    <a:extraClrScheme>
      <a:clrScheme name="Standard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Standard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Standard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160</TotalTime>
  <Words>4</Words>
  <Application>Microsoft Office PowerPoint</Application>
  <PresentationFormat>Custom</PresentationFormat>
  <Paragraphs>2</Paragraphs>
  <Slides>1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4" baseType="lpstr">
      <vt:lpstr>Arial</vt:lpstr>
      <vt:lpstr>Calibri</vt:lpstr>
      <vt:lpstr>Standarddesign</vt:lpstr>
      <vt:lpstr>PowerPoint Presentation</vt:lpstr>
    </vt:vector>
  </TitlesOfParts>
  <Company>ZMAW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Schilling</dc:creator>
  <cp:lastModifiedBy>Janpeter  Schilling</cp:lastModifiedBy>
  <cp:revision>12</cp:revision>
  <dcterms:created xsi:type="dcterms:W3CDTF">2012-06-11T10:50:49Z</dcterms:created>
  <dcterms:modified xsi:type="dcterms:W3CDTF">2012-09-24T21:06:11Z</dcterms:modified>
</cp:coreProperties>
</file>