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3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6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8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9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9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3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0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7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B8DE3-33F0-43E3-964D-4603DAB83238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A8AB-01EB-46D4-89E4-BEA7D9234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4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136145" y="4796234"/>
            <a:ext cx="11430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8" y="1643062"/>
            <a:ext cx="28733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31" y="3659187"/>
            <a:ext cx="2901950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991393" y="1095375"/>
            <a:ext cx="701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9pPr>
          </a:lstStyle>
          <a:p>
            <a:pPr eaLnBrk="1" hangingPunct="1"/>
            <a:r>
              <a:rPr lang="en-US" sz="1200" dirty="0"/>
              <a:t>Figure </a:t>
            </a:r>
            <a:r>
              <a:rPr lang="en-US" sz="1200" dirty="0" smtClean="0"/>
              <a:t>4</a:t>
            </a:r>
            <a:endParaRPr lang="en-US" sz="12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31" y="6107112"/>
            <a:ext cx="291147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105007" y="1643062"/>
            <a:ext cx="91069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dirty="0" smtClean="0"/>
              <a:t>A – </a:t>
            </a:r>
            <a:r>
              <a:rPr lang="en-US" sz="1800" dirty="0" smtClean="0"/>
              <a:t>77R</a:t>
            </a:r>
            <a:endParaRPr lang="en-US" sz="1800" dirty="0"/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4105007" y="3674030"/>
            <a:ext cx="85953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dirty="0" smtClean="0"/>
              <a:t>B– </a:t>
            </a:r>
            <a:r>
              <a:rPr lang="en-US" sz="1800" dirty="0" smtClean="0"/>
              <a:t>77R</a:t>
            </a:r>
            <a:endParaRPr lang="en-US" sz="1800" dirty="0"/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4286251" y="6107112"/>
            <a:ext cx="70564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dirty="0" smtClean="0"/>
              <a:t>C– </a:t>
            </a:r>
            <a:r>
              <a:rPr lang="en-US" sz="1800" dirty="0" smtClean="0"/>
              <a:t>47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0361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windows</cp:lastModifiedBy>
  <cp:revision>3</cp:revision>
  <dcterms:created xsi:type="dcterms:W3CDTF">2012-02-06T12:23:05Z</dcterms:created>
  <dcterms:modified xsi:type="dcterms:W3CDTF">2012-02-13T17:56:07Z</dcterms:modified>
</cp:coreProperties>
</file>