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6" d="100"/>
          <a:sy n="76" d="100"/>
        </p:scale>
        <p:origin x="-336" y="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4.5546916010498768E-2"/>
          <c:y val="3.1594840343463416E-2"/>
          <c:w val="0.91723950131233556"/>
          <c:h val="0.86413558070866137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PREVMA = YES</c:v>
                </c:pt>
              </c:strCache>
            </c:strRef>
          </c:tx>
          <c:spPr>
            <a:ln w="25400">
              <a:solidFill>
                <a:schemeClr val="tx1"/>
              </a:solidFill>
            </a:ln>
          </c:spPr>
          <c:marker>
            <c:symbol val="square"/>
            <c:size val="5"/>
            <c:spPr>
              <a:solidFill>
                <a:schemeClr val="tx1"/>
              </a:solidFill>
            </c:spPr>
          </c:marker>
          <c:dPt>
            <c:idx val="0"/>
            <c:marker>
              <c:symbol val="none"/>
            </c:marker>
            <c:bubble3D val="0"/>
          </c:dPt>
          <c:dPt>
            <c:idx val="2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</c:v>
                </c:pt>
                <c:pt idx="1">
                  <c:v>1.6600000000000001</c:v>
                </c:pt>
                <c:pt idx="2">
                  <c:v>2.3199999999999994</c:v>
                </c:pt>
                <c:pt idx="3">
                  <c:v>0.96000000000000008</c:v>
                </c:pt>
                <c:pt idx="4">
                  <c:v>1.56</c:v>
                </c:pt>
                <c:pt idx="5">
                  <c:v>2.56</c:v>
                </c:pt>
                <c:pt idx="6">
                  <c:v>1.1200000000000001</c:v>
                </c:pt>
                <c:pt idx="7">
                  <c:v>1.7700000000000002</c:v>
                </c:pt>
                <c:pt idx="8">
                  <c:v>2.8</c:v>
                </c:pt>
                <c:pt idx="9">
                  <c:v>1.06</c:v>
                </c:pt>
                <c:pt idx="10">
                  <c:v>1.55</c:v>
                </c:pt>
                <c:pt idx="11">
                  <c:v>2.2599999999999998</c:v>
                </c:pt>
                <c:pt idx="12">
                  <c:v>0.46</c:v>
                </c:pt>
                <c:pt idx="13">
                  <c:v>1.3</c:v>
                </c:pt>
                <c:pt idx="14">
                  <c:v>3.66</c:v>
                </c:pt>
                <c:pt idx="15">
                  <c:v>1.28</c:v>
                </c:pt>
                <c:pt idx="16">
                  <c:v>1.7200000000000002</c:v>
                </c:pt>
                <c:pt idx="17">
                  <c:v>2.3099999999999996</c:v>
                </c:pt>
                <c:pt idx="18">
                  <c:v>1.3800000000000001</c:v>
                </c:pt>
                <c:pt idx="19">
                  <c:v>2.0499999999999998</c:v>
                </c:pt>
                <c:pt idx="20">
                  <c:v>3.06</c:v>
                </c:pt>
                <c:pt idx="21">
                  <c:v>0.92</c:v>
                </c:pt>
                <c:pt idx="22">
                  <c:v>1.33</c:v>
                </c:pt>
                <c:pt idx="23">
                  <c:v>1.94</c:v>
                </c:pt>
                <c:pt idx="24">
                  <c:v>0.87000000000000011</c:v>
                </c:pt>
                <c:pt idx="25">
                  <c:v>1.41</c:v>
                </c:pt>
                <c:pt idx="26">
                  <c:v>2.27</c:v>
                </c:pt>
                <c:pt idx="27">
                  <c:v>1.26</c:v>
                </c:pt>
                <c:pt idx="28">
                  <c:v>1.7900000000000003</c:v>
                </c:pt>
                <c:pt idx="29">
                  <c:v>2.5499999999999998</c:v>
                </c:pt>
                <c:pt idx="30">
                  <c:v>1.05</c:v>
                </c:pt>
                <c:pt idx="31">
                  <c:v>1.6900000000000002</c:v>
                </c:pt>
                <c:pt idx="32">
                  <c:v>2.73</c:v>
                </c:pt>
                <c:pt idx="33">
                  <c:v>1.1399999999999997</c:v>
                </c:pt>
                <c:pt idx="34">
                  <c:v>1.61</c:v>
                </c:pt>
                <c:pt idx="35">
                  <c:v>2.2599999999999998</c:v>
                </c:pt>
              </c:numCache>
            </c:numRef>
          </c:xVal>
          <c:yVal>
            <c:numRef>
              <c:f>Sheet1!$B$2:$B$37</c:f>
              <c:numCache>
                <c:formatCode>General</c:formatCode>
                <c:ptCount val="36"/>
                <c:pt idx="0">
                  <c:v>17</c:v>
                </c:pt>
                <c:pt idx="1">
                  <c:v>17</c:v>
                </c:pt>
                <c:pt idx="2">
                  <c:v>17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PREVMA = NO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3"/>
            <c:marker>
              <c:symbol val="none"/>
            </c:marker>
            <c:bubble3D val="0"/>
          </c:dPt>
          <c:dPt>
            <c:idx val="5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</c:v>
                </c:pt>
                <c:pt idx="1">
                  <c:v>1.6600000000000001</c:v>
                </c:pt>
                <c:pt idx="2">
                  <c:v>2.3199999999999994</c:v>
                </c:pt>
                <c:pt idx="3">
                  <c:v>0.96000000000000008</c:v>
                </c:pt>
                <c:pt idx="4">
                  <c:v>1.56</c:v>
                </c:pt>
                <c:pt idx="5">
                  <c:v>2.56</c:v>
                </c:pt>
                <c:pt idx="6">
                  <c:v>1.1200000000000001</c:v>
                </c:pt>
                <c:pt idx="7">
                  <c:v>1.7700000000000002</c:v>
                </c:pt>
                <c:pt idx="8">
                  <c:v>2.8</c:v>
                </c:pt>
                <c:pt idx="9">
                  <c:v>1.06</c:v>
                </c:pt>
                <c:pt idx="10">
                  <c:v>1.55</c:v>
                </c:pt>
                <c:pt idx="11">
                  <c:v>2.2599999999999998</c:v>
                </c:pt>
                <c:pt idx="12">
                  <c:v>0.46</c:v>
                </c:pt>
                <c:pt idx="13">
                  <c:v>1.3</c:v>
                </c:pt>
                <c:pt idx="14">
                  <c:v>3.66</c:v>
                </c:pt>
                <c:pt idx="15">
                  <c:v>1.28</c:v>
                </c:pt>
                <c:pt idx="16">
                  <c:v>1.7200000000000002</c:v>
                </c:pt>
                <c:pt idx="17">
                  <c:v>2.3099999999999996</c:v>
                </c:pt>
                <c:pt idx="18">
                  <c:v>1.3800000000000001</c:v>
                </c:pt>
                <c:pt idx="19">
                  <c:v>2.0499999999999998</c:v>
                </c:pt>
                <c:pt idx="20">
                  <c:v>3.06</c:v>
                </c:pt>
                <c:pt idx="21">
                  <c:v>0.92</c:v>
                </c:pt>
                <c:pt idx="22">
                  <c:v>1.33</c:v>
                </c:pt>
                <c:pt idx="23">
                  <c:v>1.94</c:v>
                </c:pt>
                <c:pt idx="24">
                  <c:v>0.87000000000000011</c:v>
                </c:pt>
                <c:pt idx="25">
                  <c:v>1.41</c:v>
                </c:pt>
                <c:pt idx="26">
                  <c:v>2.27</c:v>
                </c:pt>
                <c:pt idx="27">
                  <c:v>1.26</c:v>
                </c:pt>
                <c:pt idx="28">
                  <c:v>1.7900000000000003</c:v>
                </c:pt>
                <c:pt idx="29">
                  <c:v>2.5499999999999998</c:v>
                </c:pt>
                <c:pt idx="30">
                  <c:v>1.05</c:v>
                </c:pt>
                <c:pt idx="31">
                  <c:v>1.6900000000000002</c:v>
                </c:pt>
                <c:pt idx="32">
                  <c:v>2.73</c:v>
                </c:pt>
                <c:pt idx="33">
                  <c:v>1.1399999999999997</c:v>
                </c:pt>
                <c:pt idx="34">
                  <c:v>1.61</c:v>
                </c:pt>
                <c:pt idx="35">
                  <c:v>2.2599999999999998</c:v>
                </c:pt>
              </c:numCache>
            </c:numRef>
          </c:xVal>
          <c:yVal>
            <c:numRef>
              <c:f>Sheet1!$C$2:$C$37</c:f>
              <c:numCache>
                <c:formatCode>General</c:formatCode>
                <c:ptCount val="36"/>
                <c:pt idx="3">
                  <c:v>16</c:v>
                </c:pt>
                <c:pt idx="4">
                  <c:v>16</c:v>
                </c:pt>
                <c:pt idx="5">
                  <c:v>16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PILOT = YES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6"/>
            <c:marker>
              <c:symbol val="none"/>
            </c:marker>
            <c:bubble3D val="0"/>
          </c:dPt>
          <c:dPt>
            <c:idx val="8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</c:v>
                </c:pt>
                <c:pt idx="1">
                  <c:v>1.6600000000000001</c:v>
                </c:pt>
                <c:pt idx="2">
                  <c:v>2.3199999999999994</c:v>
                </c:pt>
                <c:pt idx="3">
                  <c:v>0.96000000000000008</c:v>
                </c:pt>
                <c:pt idx="4">
                  <c:v>1.56</c:v>
                </c:pt>
                <c:pt idx="5">
                  <c:v>2.56</c:v>
                </c:pt>
                <c:pt idx="6">
                  <c:v>1.1200000000000001</c:v>
                </c:pt>
                <c:pt idx="7">
                  <c:v>1.7700000000000002</c:v>
                </c:pt>
                <c:pt idx="8">
                  <c:v>2.8</c:v>
                </c:pt>
                <c:pt idx="9">
                  <c:v>1.06</c:v>
                </c:pt>
                <c:pt idx="10">
                  <c:v>1.55</c:v>
                </c:pt>
                <c:pt idx="11">
                  <c:v>2.2599999999999998</c:v>
                </c:pt>
                <c:pt idx="12">
                  <c:v>0.46</c:v>
                </c:pt>
                <c:pt idx="13">
                  <c:v>1.3</c:v>
                </c:pt>
                <c:pt idx="14">
                  <c:v>3.66</c:v>
                </c:pt>
                <c:pt idx="15">
                  <c:v>1.28</c:v>
                </c:pt>
                <c:pt idx="16">
                  <c:v>1.7200000000000002</c:v>
                </c:pt>
                <c:pt idx="17">
                  <c:v>2.3099999999999996</c:v>
                </c:pt>
                <c:pt idx="18">
                  <c:v>1.3800000000000001</c:v>
                </c:pt>
                <c:pt idx="19">
                  <c:v>2.0499999999999998</c:v>
                </c:pt>
                <c:pt idx="20">
                  <c:v>3.06</c:v>
                </c:pt>
                <c:pt idx="21">
                  <c:v>0.92</c:v>
                </c:pt>
                <c:pt idx="22">
                  <c:v>1.33</c:v>
                </c:pt>
                <c:pt idx="23">
                  <c:v>1.94</c:v>
                </c:pt>
                <c:pt idx="24">
                  <c:v>0.87000000000000011</c:v>
                </c:pt>
                <c:pt idx="25">
                  <c:v>1.41</c:v>
                </c:pt>
                <c:pt idx="26">
                  <c:v>2.27</c:v>
                </c:pt>
                <c:pt idx="27">
                  <c:v>1.26</c:v>
                </c:pt>
                <c:pt idx="28">
                  <c:v>1.7900000000000003</c:v>
                </c:pt>
                <c:pt idx="29">
                  <c:v>2.5499999999999998</c:v>
                </c:pt>
                <c:pt idx="30">
                  <c:v>1.05</c:v>
                </c:pt>
                <c:pt idx="31">
                  <c:v>1.6900000000000002</c:v>
                </c:pt>
                <c:pt idx="32">
                  <c:v>2.73</c:v>
                </c:pt>
                <c:pt idx="33">
                  <c:v>1.1399999999999997</c:v>
                </c:pt>
                <c:pt idx="34">
                  <c:v>1.61</c:v>
                </c:pt>
                <c:pt idx="35">
                  <c:v>2.2599999999999998</c:v>
                </c:pt>
              </c:numCache>
            </c:numRef>
          </c:xVal>
          <c:yVal>
            <c:numRef>
              <c:f>Sheet1!$D$2:$D$37</c:f>
              <c:numCache>
                <c:formatCode>General</c:formatCode>
                <c:ptCount val="36"/>
                <c:pt idx="6">
                  <c:v>14</c:v>
                </c:pt>
                <c:pt idx="7">
                  <c:v>14</c:v>
                </c:pt>
                <c:pt idx="8">
                  <c:v>14</c:v>
                </c:pt>
              </c:numCache>
            </c:numRef>
          </c:yVal>
          <c:smooth val="0"/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PILOT = NO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9"/>
            <c:marker>
              <c:symbol val="none"/>
            </c:marker>
            <c:bubble3D val="0"/>
          </c:dPt>
          <c:dPt>
            <c:idx val="11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</c:v>
                </c:pt>
                <c:pt idx="1">
                  <c:v>1.6600000000000001</c:v>
                </c:pt>
                <c:pt idx="2">
                  <c:v>2.3199999999999994</c:v>
                </c:pt>
                <c:pt idx="3">
                  <c:v>0.96000000000000008</c:v>
                </c:pt>
                <c:pt idx="4">
                  <c:v>1.56</c:v>
                </c:pt>
                <c:pt idx="5">
                  <c:v>2.56</c:v>
                </c:pt>
                <c:pt idx="6">
                  <c:v>1.1200000000000001</c:v>
                </c:pt>
                <c:pt idx="7">
                  <c:v>1.7700000000000002</c:v>
                </c:pt>
                <c:pt idx="8">
                  <c:v>2.8</c:v>
                </c:pt>
                <c:pt idx="9">
                  <c:v>1.06</c:v>
                </c:pt>
                <c:pt idx="10">
                  <c:v>1.55</c:v>
                </c:pt>
                <c:pt idx="11">
                  <c:v>2.2599999999999998</c:v>
                </c:pt>
                <c:pt idx="12">
                  <c:v>0.46</c:v>
                </c:pt>
                <c:pt idx="13">
                  <c:v>1.3</c:v>
                </c:pt>
                <c:pt idx="14">
                  <c:v>3.66</c:v>
                </c:pt>
                <c:pt idx="15">
                  <c:v>1.28</c:v>
                </c:pt>
                <c:pt idx="16">
                  <c:v>1.7200000000000002</c:v>
                </c:pt>
                <c:pt idx="17">
                  <c:v>2.3099999999999996</c:v>
                </c:pt>
                <c:pt idx="18">
                  <c:v>1.3800000000000001</c:v>
                </c:pt>
                <c:pt idx="19">
                  <c:v>2.0499999999999998</c:v>
                </c:pt>
                <c:pt idx="20">
                  <c:v>3.06</c:v>
                </c:pt>
                <c:pt idx="21">
                  <c:v>0.92</c:v>
                </c:pt>
                <c:pt idx="22">
                  <c:v>1.33</c:v>
                </c:pt>
                <c:pt idx="23">
                  <c:v>1.94</c:v>
                </c:pt>
                <c:pt idx="24">
                  <c:v>0.87000000000000011</c:v>
                </c:pt>
                <c:pt idx="25">
                  <c:v>1.41</c:v>
                </c:pt>
                <c:pt idx="26">
                  <c:v>2.27</c:v>
                </c:pt>
                <c:pt idx="27">
                  <c:v>1.26</c:v>
                </c:pt>
                <c:pt idx="28">
                  <c:v>1.7900000000000003</c:v>
                </c:pt>
                <c:pt idx="29">
                  <c:v>2.5499999999999998</c:v>
                </c:pt>
                <c:pt idx="30">
                  <c:v>1.05</c:v>
                </c:pt>
                <c:pt idx="31">
                  <c:v>1.6900000000000002</c:v>
                </c:pt>
                <c:pt idx="32">
                  <c:v>2.73</c:v>
                </c:pt>
                <c:pt idx="33">
                  <c:v>1.1399999999999997</c:v>
                </c:pt>
                <c:pt idx="34">
                  <c:v>1.61</c:v>
                </c:pt>
                <c:pt idx="35">
                  <c:v>2.2599999999999998</c:v>
                </c:pt>
              </c:numCache>
            </c:numRef>
          </c:xVal>
          <c:yVal>
            <c:numRef>
              <c:f>Sheet1!$E$2:$E$37</c:f>
              <c:numCache>
                <c:formatCode>General</c:formatCode>
                <c:ptCount val="36"/>
                <c:pt idx="9">
                  <c:v>13</c:v>
                </c:pt>
                <c:pt idx="10">
                  <c:v>13</c:v>
                </c:pt>
                <c:pt idx="11">
                  <c:v>13</c:v>
                </c:pt>
              </c:numCache>
            </c:numRef>
          </c:yVal>
          <c:smooth val="0"/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SS &gt; MEDIAN = YES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12"/>
            <c:marker>
              <c:symbol val="none"/>
            </c:marker>
            <c:bubble3D val="0"/>
          </c:dPt>
          <c:dPt>
            <c:idx val="14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</c:v>
                </c:pt>
                <c:pt idx="1">
                  <c:v>1.6600000000000001</c:v>
                </c:pt>
                <c:pt idx="2">
                  <c:v>2.3199999999999994</c:v>
                </c:pt>
                <c:pt idx="3">
                  <c:v>0.96000000000000008</c:v>
                </c:pt>
                <c:pt idx="4">
                  <c:v>1.56</c:v>
                </c:pt>
                <c:pt idx="5">
                  <c:v>2.56</c:v>
                </c:pt>
                <c:pt idx="6">
                  <c:v>1.1200000000000001</c:v>
                </c:pt>
                <c:pt idx="7">
                  <c:v>1.7700000000000002</c:v>
                </c:pt>
                <c:pt idx="8">
                  <c:v>2.8</c:v>
                </c:pt>
                <c:pt idx="9">
                  <c:v>1.06</c:v>
                </c:pt>
                <c:pt idx="10">
                  <c:v>1.55</c:v>
                </c:pt>
                <c:pt idx="11">
                  <c:v>2.2599999999999998</c:v>
                </c:pt>
                <c:pt idx="12">
                  <c:v>0.46</c:v>
                </c:pt>
                <c:pt idx="13">
                  <c:v>1.3</c:v>
                </c:pt>
                <c:pt idx="14">
                  <c:v>3.66</c:v>
                </c:pt>
                <c:pt idx="15">
                  <c:v>1.28</c:v>
                </c:pt>
                <c:pt idx="16">
                  <c:v>1.7200000000000002</c:v>
                </c:pt>
                <c:pt idx="17">
                  <c:v>2.3099999999999996</c:v>
                </c:pt>
                <c:pt idx="18">
                  <c:v>1.3800000000000001</c:v>
                </c:pt>
                <c:pt idx="19">
                  <c:v>2.0499999999999998</c:v>
                </c:pt>
                <c:pt idx="20">
                  <c:v>3.06</c:v>
                </c:pt>
                <c:pt idx="21">
                  <c:v>0.92</c:v>
                </c:pt>
                <c:pt idx="22">
                  <c:v>1.33</c:v>
                </c:pt>
                <c:pt idx="23">
                  <c:v>1.94</c:v>
                </c:pt>
                <c:pt idx="24">
                  <c:v>0.87000000000000011</c:v>
                </c:pt>
                <c:pt idx="25">
                  <c:v>1.41</c:v>
                </c:pt>
                <c:pt idx="26">
                  <c:v>2.27</c:v>
                </c:pt>
                <c:pt idx="27">
                  <c:v>1.26</c:v>
                </c:pt>
                <c:pt idx="28">
                  <c:v>1.7900000000000003</c:v>
                </c:pt>
                <c:pt idx="29">
                  <c:v>2.5499999999999998</c:v>
                </c:pt>
                <c:pt idx="30">
                  <c:v>1.05</c:v>
                </c:pt>
                <c:pt idx="31">
                  <c:v>1.6900000000000002</c:v>
                </c:pt>
                <c:pt idx="32">
                  <c:v>2.73</c:v>
                </c:pt>
                <c:pt idx="33">
                  <c:v>1.1399999999999997</c:v>
                </c:pt>
                <c:pt idx="34">
                  <c:v>1.61</c:v>
                </c:pt>
                <c:pt idx="35">
                  <c:v>2.2599999999999998</c:v>
                </c:pt>
              </c:numCache>
            </c:numRef>
          </c:xVal>
          <c:yVal>
            <c:numRef>
              <c:f>Sheet1!$F$2:$F$37</c:f>
              <c:numCache>
                <c:formatCode>General</c:formatCode>
                <c:ptCount val="36"/>
                <c:pt idx="12">
                  <c:v>11</c:v>
                </c:pt>
                <c:pt idx="13">
                  <c:v>11</c:v>
                </c:pt>
                <c:pt idx="14">
                  <c:v>11</c:v>
                </c:pt>
              </c:numCache>
            </c:numRef>
          </c:yVal>
          <c:smooth val="0"/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SS &gt; MEDIAN = NO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15"/>
            <c:marker>
              <c:symbol val="none"/>
            </c:marker>
            <c:bubble3D val="0"/>
          </c:dPt>
          <c:dPt>
            <c:idx val="17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</c:v>
                </c:pt>
                <c:pt idx="1">
                  <c:v>1.6600000000000001</c:v>
                </c:pt>
                <c:pt idx="2">
                  <c:v>2.3199999999999994</c:v>
                </c:pt>
                <c:pt idx="3">
                  <c:v>0.96000000000000008</c:v>
                </c:pt>
                <c:pt idx="4">
                  <c:v>1.56</c:v>
                </c:pt>
                <c:pt idx="5">
                  <c:v>2.56</c:v>
                </c:pt>
                <c:pt idx="6">
                  <c:v>1.1200000000000001</c:v>
                </c:pt>
                <c:pt idx="7">
                  <c:v>1.7700000000000002</c:v>
                </c:pt>
                <c:pt idx="8">
                  <c:v>2.8</c:v>
                </c:pt>
                <c:pt idx="9">
                  <c:v>1.06</c:v>
                </c:pt>
                <c:pt idx="10">
                  <c:v>1.55</c:v>
                </c:pt>
                <c:pt idx="11">
                  <c:v>2.2599999999999998</c:v>
                </c:pt>
                <c:pt idx="12">
                  <c:v>0.46</c:v>
                </c:pt>
                <c:pt idx="13">
                  <c:v>1.3</c:v>
                </c:pt>
                <c:pt idx="14">
                  <c:v>3.66</c:v>
                </c:pt>
                <c:pt idx="15">
                  <c:v>1.28</c:v>
                </c:pt>
                <c:pt idx="16">
                  <c:v>1.7200000000000002</c:v>
                </c:pt>
                <c:pt idx="17">
                  <c:v>2.3099999999999996</c:v>
                </c:pt>
                <c:pt idx="18">
                  <c:v>1.3800000000000001</c:v>
                </c:pt>
                <c:pt idx="19">
                  <c:v>2.0499999999999998</c:v>
                </c:pt>
                <c:pt idx="20">
                  <c:v>3.06</c:v>
                </c:pt>
                <c:pt idx="21">
                  <c:v>0.92</c:v>
                </c:pt>
                <c:pt idx="22">
                  <c:v>1.33</c:v>
                </c:pt>
                <c:pt idx="23">
                  <c:v>1.94</c:v>
                </c:pt>
                <c:pt idx="24">
                  <c:v>0.87000000000000011</c:v>
                </c:pt>
                <c:pt idx="25">
                  <c:v>1.41</c:v>
                </c:pt>
                <c:pt idx="26">
                  <c:v>2.27</c:v>
                </c:pt>
                <c:pt idx="27">
                  <c:v>1.26</c:v>
                </c:pt>
                <c:pt idx="28">
                  <c:v>1.7900000000000003</c:v>
                </c:pt>
                <c:pt idx="29">
                  <c:v>2.5499999999999998</c:v>
                </c:pt>
                <c:pt idx="30">
                  <c:v>1.05</c:v>
                </c:pt>
                <c:pt idx="31">
                  <c:v>1.6900000000000002</c:v>
                </c:pt>
                <c:pt idx="32">
                  <c:v>2.73</c:v>
                </c:pt>
                <c:pt idx="33">
                  <c:v>1.1399999999999997</c:v>
                </c:pt>
                <c:pt idx="34">
                  <c:v>1.61</c:v>
                </c:pt>
                <c:pt idx="35">
                  <c:v>2.2599999999999998</c:v>
                </c:pt>
              </c:numCache>
            </c:numRef>
          </c:xVal>
          <c:yVal>
            <c:numRef>
              <c:f>Sheet1!$G$2:$G$37</c:f>
              <c:numCache>
                <c:formatCode>General</c:formatCode>
                <c:ptCount val="36"/>
                <c:pt idx="15">
                  <c:v>10</c:v>
                </c:pt>
                <c:pt idx="16">
                  <c:v>10</c:v>
                </c:pt>
                <c:pt idx="17">
                  <c:v>10</c:v>
                </c:pt>
              </c:numCache>
            </c:numRef>
          </c:yVal>
          <c:smooth val="0"/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POTENCY &gt;= 12C = YES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18"/>
            <c:marker>
              <c:symbol val="none"/>
            </c:marker>
            <c:bubble3D val="0"/>
          </c:dPt>
          <c:dPt>
            <c:idx val="20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</c:v>
                </c:pt>
                <c:pt idx="1">
                  <c:v>1.6600000000000001</c:v>
                </c:pt>
                <c:pt idx="2">
                  <c:v>2.3199999999999994</c:v>
                </c:pt>
                <c:pt idx="3">
                  <c:v>0.96000000000000008</c:v>
                </c:pt>
                <c:pt idx="4">
                  <c:v>1.56</c:v>
                </c:pt>
                <c:pt idx="5">
                  <c:v>2.56</c:v>
                </c:pt>
                <c:pt idx="6">
                  <c:v>1.1200000000000001</c:v>
                </c:pt>
                <c:pt idx="7">
                  <c:v>1.7700000000000002</c:v>
                </c:pt>
                <c:pt idx="8">
                  <c:v>2.8</c:v>
                </c:pt>
                <c:pt idx="9">
                  <c:v>1.06</c:v>
                </c:pt>
                <c:pt idx="10">
                  <c:v>1.55</c:v>
                </c:pt>
                <c:pt idx="11">
                  <c:v>2.2599999999999998</c:v>
                </c:pt>
                <c:pt idx="12">
                  <c:v>0.46</c:v>
                </c:pt>
                <c:pt idx="13">
                  <c:v>1.3</c:v>
                </c:pt>
                <c:pt idx="14">
                  <c:v>3.66</c:v>
                </c:pt>
                <c:pt idx="15">
                  <c:v>1.28</c:v>
                </c:pt>
                <c:pt idx="16">
                  <c:v>1.7200000000000002</c:v>
                </c:pt>
                <c:pt idx="17">
                  <c:v>2.3099999999999996</c:v>
                </c:pt>
                <c:pt idx="18">
                  <c:v>1.3800000000000001</c:v>
                </c:pt>
                <c:pt idx="19">
                  <c:v>2.0499999999999998</c:v>
                </c:pt>
                <c:pt idx="20">
                  <c:v>3.06</c:v>
                </c:pt>
                <c:pt idx="21">
                  <c:v>0.92</c:v>
                </c:pt>
                <c:pt idx="22">
                  <c:v>1.33</c:v>
                </c:pt>
                <c:pt idx="23">
                  <c:v>1.94</c:v>
                </c:pt>
                <c:pt idx="24">
                  <c:v>0.87000000000000011</c:v>
                </c:pt>
                <c:pt idx="25">
                  <c:v>1.41</c:v>
                </c:pt>
                <c:pt idx="26">
                  <c:v>2.27</c:v>
                </c:pt>
                <c:pt idx="27">
                  <c:v>1.26</c:v>
                </c:pt>
                <c:pt idx="28">
                  <c:v>1.7900000000000003</c:v>
                </c:pt>
                <c:pt idx="29">
                  <c:v>2.5499999999999998</c:v>
                </c:pt>
                <c:pt idx="30">
                  <c:v>1.05</c:v>
                </c:pt>
                <c:pt idx="31">
                  <c:v>1.6900000000000002</c:v>
                </c:pt>
                <c:pt idx="32">
                  <c:v>2.73</c:v>
                </c:pt>
                <c:pt idx="33">
                  <c:v>1.1399999999999997</c:v>
                </c:pt>
                <c:pt idx="34">
                  <c:v>1.61</c:v>
                </c:pt>
                <c:pt idx="35">
                  <c:v>2.2599999999999998</c:v>
                </c:pt>
              </c:numCache>
            </c:numRef>
          </c:xVal>
          <c:yVal>
            <c:numRef>
              <c:f>Sheet1!$H$2:$H$37</c:f>
              <c:numCache>
                <c:formatCode>General</c:formatCode>
                <c:ptCount val="36"/>
                <c:pt idx="18">
                  <c:v>8</c:v>
                </c:pt>
                <c:pt idx="19">
                  <c:v>8</c:v>
                </c:pt>
                <c:pt idx="20">
                  <c:v>8</c:v>
                </c:pt>
              </c:numCache>
            </c:numRef>
          </c:yVal>
          <c:smooth val="0"/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POTENCY &gt;= 12C = NO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21"/>
            <c:marker>
              <c:symbol val="none"/>
            </c:marker>
            <c:bubble3D val="0"/>
          </c:dPt>
          <c:dPt>
            <c:idx val="23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</c:v>
                </c:pt>
                <c:pt idx="1">
                  <c:v>1.6600000000000001</c:v>
                </c:pt>
                <c:pt idx="2">
                  <c:v>2.3199999999999994</c:v>
                </c:pt>
                <c:pt idx="3">
                  <c:v>0.96000000000000008</c:v>
                </c:pt>
                <c:pt idx="4">
                  <c:v>1.56</c:v>
                </c:pt>
                <c:pt idx="5">
                  <c:v>2.56</c:v>
                </c:pt>
                <c:pt idx="6">
                  <c:v>1.1200000000000001</c:v>
                </c:pt>
                <c:pt idx="7">
                  <c:v>1.7700000000000002</c:v>
                </c:pt>
                <c:pt idx="8">
                  <c:v>2.8</c:v>
                </c:pt>
                <c:pt idx="9">
                  <c:v>1.06</c:v>
                </c:pt>
                <c:pt idx="10">
                  <c:v>1.55</c:v>
                </c:pt>
                <c:pt idx="11">
                  <c:v>2.2599999999999998</c:v>
                </c:pt>
                <c:pt idx="12">
                  <c:v>0.46</c:v>
                </c:pt>
                <c:pt idx="13">
                  <c:v>1.3</c:v>
                </c:pt>
                <c:pt idx="14">
                  <c:v>3.66</c:v>
                </c:pt>
                <c:pt idx="15">
                  <c:v>1.28</c:v>
                </c:pt>
                <c:pt idx="16">
                  <c:v>1.7200000000000002</c:v>
                </c:pt>
                <c:pt idx="17">
                  <c:v>2.3099999999999996</c:v>
                </c:pt>
                <c:pt idx="18">
                  <c:v>1.3800000000000001</c:v>
                </c:pt>
                <c:pt idx="19">
                  <c:v>2.0499999999999998</c:v>
                </c:pt>
                <c:pt idx="20">
                  <c:v>3.06</c:v>
                </c:pt>
                <c:pt idx="21">
                  <c:v>0.92</c:v>
                </c:pt>
                <c:pt idx="22">
                  <c:v>1.33</c:v>
                </c:pt>
                <c:pt idx="23">
                  <c:v>1.94</c:v>
                </c:pt>
                <c:pt idx="24">
                  <c:v>0.87000000000000011</c:v>
                </c:pt>
                <c:pt idx="25">
                  <c:v>1.41</c:v>
                </c:pt>
                <c:pt idx="26">
                  <c:v>2.27</c:v>
                </c:pt>
                <c:pt idx="27">
                  <c:v>1.26</c:v>
                </c:pt>
                <c:pt idx="28">
                  <c:v>1.7900000000000003</c:v>
                </c:pt>
                <c:pt idx="29">
                  <c:v>2.5499999999999998</c:v>
                </c:pt>
                <c:pt idx="30">
                  <c:v>1.05</c:v>
                </c:pt>
                <c:pt idx="31">
                  <c:v>1.6900000000000002</c:v>
                </c:pt>
                <c:pt idx="32">
                  <c:v>2.73</c:v>
                </c:pt>
                <c:pt idx="33">
                  <c:v>1.1399999999999997</c:v>
                </c:pt>
                <c:pt idx="34">
                  <c:v>1.61</c:v>
                </c:pt>
                <c:pt idx="35">
                  <c:v>2.2599999999999998</c:v>
                </c:pt>
              </c:numCache>
            </c:numRef>
          </c:xVal>
          <c:yVal>
            <c:numRef>
              <c:f>Sheet1!$I$2:$I$37</c:f>
              <c:numCache>
                <c:formatCode>General</c:formatCode>
                <c:ptCount val="36"/>
                <c:pt idx="21">
                  <c:v>7</c:v>
                </c:pt>
                <c:pt idx="22">
                  <c:v>7</c:v>
                </c:pt>
                <c:pt idx="23">
                  <c:v>7</c:v>
                </c:pt>
              </c:numCache>
            </c:numRef>
          </c:yVal>
          <c:smooth val="0"/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IMPUTED = YES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24"/>
            <c:marker>
              <c:symbol val="none"/>
            </c:marker>
            <c:bubble3D val="0"/>
          </c:dPt>
          <c:dPt>
            <c:idx val="26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</c:v>
                </c:pt>
                <c:pt idx="1">
                  <c:v>1.6600000000000001</c:v>
                </c:pt>
                <c:pt idx="2">
                  <c:v>2.3199999999999994</c:v>
                </c:pt>
                <c:pt idx="3">
                  <c:v>0.96000000000000008</c:v>
                </c:pt>
                <c:pt idx="4">
                  <c:v>1.56</c:v>
                </c:pt>
                <c:pt idx="5">
                  <c:v>2.56</c:v>
                </c:pt>
                <c:pt idx="6">
                  <c:v>1.1200000000000001</c:v>
                </c:pt>
                <c:pt idx="7">
                  <c:v>1.7700000000000002</c:v>
                </c:pt>
                <c:pt idx="8">
                  <c:v>2.8</c:v>
                </c:pt>
                <c:pt idx="9">
                  <c:v>1.06</c:v>
                </c:pt>
                <c:pt idx="10">
                  <c:v>1.55</c:v>
                </c:pt>
                <c:pt idx="11">
                  <c:v>2.2599999999999998</c:v>
                </c:pt>
                <c:pt idx="12">
                  <c:v>0.46</c:v>
                </c:pt>
                <c:pt idx="13">
                  <c:v>1.3</c:v>
                </c:pt>
                <c:pt idx="14">
                  <c:v>3.66</c:v>
                </c:pt>
                <c:pt idx="15">
                  <c:v>1.28</c:v>
                </c:pt>
                <c:pt idx="16">
                  <c:v>1.7200000000000002</c:v>
                </c:pt>
                <c:pt idx="17">
                  <c:v>2.3099999999999996</c:v>
                </c:pt>
                <c:pt idx="18">
                  <c:v>1.3800000000000001</c:v>
                </c:pt>
                <c:pt idx="19">
                  <c:v>2.0499999999999998</c:v>
                </c:pt>
                <c:pt idx="20">
                  <c:v>3.06</c:v>
                </c:pt>
                <c:pt idx="21">
                  <c:v>0.92</c:v>
                </c:pt>
                <c:pt idx="22">
                  <c:v>1.33</c:v>
                </c:pt>
                <c:pt idx="23">
                  <c:v>1.94</c:v>
                </c:pt>
                <c:pt idx="24">
                  <c:v>0.87000000000000011</c:v>
                </c:pt>
                <c:pt idx="25">
                  <c:v>1.41</c:v>
                </c:pt>
                <c:pt idx="26">
                  <c:v>2.27</c:v>
                </c:pt>
                <c:pt idx="27">
                  <c:v>1.26</c:v>
                </c:pt>
                <c:pt idx="28">
                  <c:v>1.7900000000000003</c:v>
                </c:pt>
                <c:pt idx="29">
                  <c:v>2.5499999999999998</c:v>
                </c:pt>
                <c:pt idx="30">
                  <c:v>1.05</c:v>
                </c:pt>
                <c:pt idx="31">
                  <c:v>1.6900000000000002</c:v>
                </c:pt>
                <c:pt idx="32">
                  <c:v>2.73</c:v>
                </c:pt>
                <c:pt idx="33">
                  <c:v>1.1399999999999997</c:v>
                </c:pt>
                <c:pt idx="34">
                  <c:v>1.61</c:v>
                </c:pt>
                <c:pt idx="35">
                  <c:v>2.2599999999999998</c:v>
                </c:pt>
              </c:numCache>
            </c:numRef>
          </c:xVal>
          <c:yVal>
            <c:numRef>
              <c:f>Sheet1!$J$2:$J$37</c:f>
              <c:numCache>
                <c:formatCode>General</c:formatCode>
                <c:ptCount val="36"/>
                <c:pt idx="24">
                  <c:v>5</c:v>
                </c:pt>
                <c:pt idx="25">
                  <c:v>5</c:v>
                </c:pt>
                <c:pt idx="26">
                  <c:v>5</c:v>
                </c:pt>
              </c:numCache>
            </c:numRef>
          </c:yVal>
          <c:smooth val="0"/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IMPUTED = NO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27"/>
            <c:marker>
              <c:symbol val="none"/>
            </c:marker>
            <c:bubble3D val="0"/>
          </c:dPt>
          <c:dPt>
            <c:idx val="29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</c:v>
                </c:pt>
                <c:pt idx="1">
                  <c:v>1.6600000000000001</c:v>
                </c:pt>
                <c:pt idx="2">
                  <c:v>2.3199999999999994</c:v>
                </c:pt>
                <c:pt idx="3">
                  <c:v>0.96000000000000008</c:v>
                </c:pt>
                <c:pt idx="4">
                  <c:v>1.56</c:v>
                </c:pt>
                <c:pt idx="5">
                  <c:v>2.56</c:v>
                </c:pt>
                <c:pt idx="6">
                  <c:v>1.1200000000000001</c:v>
                </c:pt>
                <c:pt idx="7">
                  <c:v>1.7700000000000002</c:v>
                </c:pt>
                <c:pt idx="8">
                  <c:v>2.8</c:v>
                </c:pt>
                <c:pt idx="9">
                  <c:v>1.06</c:v>
                </c:pt>
                <c:pt idx="10">
                  <c:v>1.55</c:v>
                </c:pt>
                <c:pt idx="11">
                  <c:v>2.2599999999999998</c:v>
                </c:pt>
                <c:pt idx="12">
                  <c:v>0.46</c:v>
                </c:pt>
                <c:pt idx="13">
                  <c:v>1.3</c:v>
                </c:pt>
                <c:pt idx="14">
                  <c:v>3.66</c:v>
                </c:pt>
                <c:pt idx="15">
                  <c:v>1.28</c:v>
                </c:pt>
                <c:pt idx="16">
                  <c:v>1.7200000000000002</c:v>
                </c:pt>
                <c:pt idx="17">
                  <c:v>2.3099999999999996</c:v>
                </c:pt>
                <c:pt idx="18">
                  <c:v>1.3800000000000001</c:v>
                </c:pt>
                <c:pt idx="19">
                  <c:v>2.0499999999999998</c:v>
                </c:pt>
                <c:pt idx="20">
                  <c:v>3.06</c:v>
                </c:pt>
                <c:pt idx="21">
                  <c:v>0.92</c:v>
                </c:pt>
                <c:pt idx="22">
                  <c:v>1.33</c:v>
                </c:pt>
                <c:pt idx="23">
                  <c:v>1.94</c:v>
                </c:pt>
                <c:pt idx="24">
                  <c:v>0.87000000000000011</c:v>
                </c:pt>
                <c:pt idx="25">
                  <c:v>1.41</c:v>
                </c:pt>
                <c:pt idx="26">
                  <c:v>2.27</c:v>
                </c:pt>
                <c:pt idx="27">
                  <c:v>1.26</c:v>
                </c:pt>
                <c:pt idx="28">
                  <c:v>1.7900000000000003</c:v>
                </c:pt>
                <c:pt idx="29">
                  <c:v>2.5499999999999998</c:v>
                </c:pt>
                <c:pt idx="30">
                  <c:v>1.05</c:v>
                </c:pt>
                <c:pt idx="31">
                  <c:v>1.6900000000000002</c:v>
                </c:pt>
                <c:pt idx="32">
                  <c:v>2.73</c:v>
                </c:pt>
                <c:pt idx="33">
                  <c:v>1.1399999999999997</c:v>
                </c:pt>
                <c:pt idx="34">
                  <c:v>1.61</c:v>
                </c:pt>
                <c:pt idx="35">
                  <c:v>2.2599999999999998</c:v>
                </c:pt>
              </c:numCache>
            </c:numRef>
          </c:xVal>
          <c:yVal>
            <c:numRef>
              <c:f>Sheet1!$K$2:$K$37</c:f>
              <c:numCache>
                <c:formatCode>General</c:formatCode>
                <c:ptCount val="36"/>
                <c:pt idx="27">
                  <c:v>4</c:v>
                </c:pt>
                <c:pt idx="28">
                  <c:v>4</c:v>
                </c:pt>
                <c:pt idx="29">
                  <c:v>4</c:v>
                </c:pt>
              </c:numCache>
            </c:numRef>
          </c:yVal>
          <c:smooth val="0"/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VESTED INTEREST = YES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30"/>
            <c:marker>
              <c:symbol val="none"/>
            </c:marker>
            <c:bubble3D val="0"/>
          </c:dPt>
          <c:dPt>
            <c:idx val="32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</c:v>
                </c:pt>
                <c:pt idx="1">
                  <c:v>1.6600000000000001</c:v>
                </c:pt>
                <c:pt idx="2">
                  <c:v>2.3199999999999994</c:v>
                </c:pt>
                <c:pt idx="3">
                  <c:v>0.96000000000000008</c:v>
                </c:pt>
                <c:pt idx="4">
                  <c:v>1.56</c:v>
                </c:pt>
                <c:pt idx="5">
                  <c:v>2.56</c:v>
                </c:pt>
                <c:pt idx="6">
                  <c:v>1.1200000000000001</c:v>
                </c:pt>
                <c:pt idx="7">
                  <c:v>1.7700000000000002</c:v>
                </c:pt>
                <c:pt idx="8">
                  <c:v>2.8</c:v>
                </c:pt>
                <c:pt idx="9">
                  <c:v>1.06</c:v>
                </c:pt>
                <c:pt idx="10">
                  <c:v>1.55</c:v>
                </c:pt>
                <c:pt idx="11">
                  <c:v>2.2599999999999998</c:v>
                </c:pt>
                <c:pt idx="12">
                  <c:v>0.46</c:v>
                </c:pt>
                <c:pt idx="13">
                  <c:v>1.3</c:v>
                </c:pt>
                <c:pt idx="14">
                  <c:v>3.66</c:v>
                </c:pt>
                <c:pt idx="15">
                  <c:v>1.28</c:v>
                </c:pt>
                <c:pt idx="16">
                  <c:v>1.7200000000000002</c:v>
                </c:pt>
                <c:pt idx="17">
                  <c:v>2.3099999999999996</c:v>
                </c:pt>
                <c:pt idx="18">
                  <c:v>1.3800000000000001</c:v>
                </c:pt>
                <c:pt idx="19">
                  <c:v>2.0499999999999998</c:v>
                </c:pt>
                <c:pt idx="20">
                  <c:v>3.06</c:v>
                </c:pt>
                <c:pt idx="21">
                  <c:v>0.92</c:v>
                </c:pt>
                <c:pt idx="22">
                  <c:v>1.33</c:v>
                </c:pt>
                <c:pt idx="23">
                  <c:v>1.94</c:v>
                </c:pt>
                <c:pt idx="24">
                  <c:v>0.87000000000000011</c:v>
                </c:pt>
                <c:pt idx="25">
                  <c:v>1.41</c:v>
                </c:pt>
                <c:pt idx="26">
                  <c:v>2.27</c:v>
                </c:pt>
                <c:pt idx="27">
                  <c:v>1.26</c:v>
                </c:pt>
                <c:pt idx="28">
                  <c:v>1.7900000000000003</c:v>
                </c:pt>
                <c:pt idx="29">
                  <c:v>2.5499999999999998</c:v>
                </c:pt>
                <c:pt idx="30">
                  <c:v>1.05</c:v>
                </c:pt>
                <c:pt idx="31">
                  <c:v>1.6900000000000002</c:v>
                </c:pt>
                <c:pt idx="32">
                  <c:v>2.73</c:v>
                </c:pt>
                <c:pt idx="33">
                  <c:v>1.1399999999999997</c:v>
                </c:pt>
                <c:pt idx="34">
                  <c:v>1.61</c:v>
                </c:pt>
                <c:pt idx="35">
                  <c:v>2.2599999999999998</c:v>
                </c:pt>
              </c:numCache>
            </c:numRef>
          </c:xVal>
          <c:yVal>
            <c:numRef>
              <c:f>Sheet1!$L$2:$L$37</c:f>
              <c:numCache>
                <c:formatCode>General</c:formatCode>
                <c:ptCount val="36"/>
                <c:pt idx="30">
                  <c:v>2</c:v>
                </c:pt>
                <c:pt idx="31">
                  <c:v>2</c:v>
                </c:pt>
                <c:pt idx="32">
                  <c:v>2</c:v>
                </c:pt>
              </c:numCache>
            </c:numRef>
          </c:yVal>
          <c:smooth val="0"/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VESTED INTEREST = NO</c:v>
                </c:pt>
              </c:strCache>
            </c:strRef>
          </c:tx>
          <c:spPr>
            <a:ln w="25400">
              <a:solidFill>
                <a:prstClr val="black"/>
              </a:solidFill>
            </a:ln>
          </c:spPr>
          <c:marker>
            <c:symbol val="square"/>
            <c:size val="5"/>
            <c:spPr>
              <a:solidFill>
                <a:prstClr val="black"/>
              </a:solidFill>
            </c:spPr>
          </c:marker>
          <c:dPt>
            <c:idx val="33"/>
            <c:marker>
              <c:symbol val="none"/>
            </c:marker>
            <c:bubble3D val="0"/>
          </c:dPt>
          <c:dPt>
            <c:idx val="35"/>
            <c:marker>
              <c:symbol val="none"/>
            </c:marker>
            <c:bubble3D val="0"/>
          </c:dPt>
          <c:xVal>
            <c:numRef>
              <c:f>Sheet1!$A$2:$A$37</c:f>
              <c:numCache>
                <c:formatCode>General</c:formatCode>
                <c:ptCount val="36"/>
                <c:pt idx="0">
                  <c:v>1.2</c:v>
                </c:pt>
                <c:pt idx="1">
                  <c:v>1.6600000000000001</c:v>
                </c:pt>
                <c:pt idx="2">
                  <c:v>2.3199999999999994</c:v>
                </c:pt>
                <c:pt idx="3">
                  <c:v>0.96000000000000008</c:v>
                </c:pt>
                <c:pt idx="4">
                  <c:v>1.56</c:v>
                </c:pt>
                <c:pt idx="5">
                  <c:v>2.56</c:v>
                </c:pt>
                <c:pt idx="6">
                  <c:v>1.1200000000000001</c:v>
                </c:pt>
                <c:pt idx="7">
                  <c:v>1.7700000000000002</c:v>
                </c:pt>
                <c:pt idx="8">
                  <c:v>2.8</c:v>
                </c:pt>
                <c:pt idx="9">
                  <c:v>1.06</c:v>
                </c:pt>
                <c:pt idx="10">
                  <c:v>1.55</c:v>
                </c:pt>
                <c:pt idx="11">
                  <c:v>2.2599999999999998</c:v>
                </c:pt>
                <c:pt idx="12">
                  <c:v>0.46</c:v>
                </c:pt>
                <c:pt idx="13">
                  <c:v>1.3</c:v>
                </c:pt>
                <c:pt idx="14">
                  <c:v>3.66</c:v>
                </c:pt>
                <c:pt idx="15">
                  <c:v>1.28</c:v>
                </c:pt>
                <c:pt idx="16">
                  <c:v>1.7200000000000002</c:v>
                </c:pt>
                <c:pt idx="17">
                  <c:v>2.3099999999999996</c:v>
                </c:pt>
                <c:pt idx="18">
                  <c:v>1.3800000000000001</c:v>
                </c:pt>
                <c:pt idx="19">
                  <c:v>2.0499999999999998</c:v>
                </c:pt>
                <c:pt idx="20">
                  <c:v>3.06</c:v>
                </c:pt>
                <c:pt idx="21">
                  <c:v>0.92</c:v>
                </c:pt>
                <c:pt idx="22">
                  <c:v>1.33</c:v>
                </c:pt>
                <c:pt idx="23">
                  <c:v>1.94</c:v>
                </c:pt>
                <c:pt idx="24">
                  <c:v>0.87000000000000011</c:v>
                </c:pt>
                <c:pt idx="25">
                  <c:v>1.41</c:v>
                </c:pt>
                <c:pt idx="26">
                  <c:v>2.27</c:v>
                </c:pt>
                <c:pt idx="27">
                  <c:v>1.26</c:v>
                </c:pt>
                <c:pt idx="28">
                  <c:v>1.7900000000000003</c:v>
                </c:pt>
                <c:pt idx="29">
                  <c:v>2.5499999999999998</c:v>
                </c:pt>
                <c:pt idx="30">
                  <c:v>1.05</c:v>
                </c:pt>
                <c:pt idx="31">
                  <c:v>1.6900000000000002</c:v>
                </c:pt>
                <c:pt idx="32">
                  <c:v>2.73</c:v>
                </c:pt>
                <c:pt idx="33">
                  <c:v>1.1399999999999997</c:v>
                </c:pt>
                <c:pt idx="34">
                  <c:v>1.61</c:v>
                </c:pt>
                <c:pt idx="35">
                  <c:v>2.2599999999999998</c:v>
                </c:pt>
              </c:numCache>
            </c:numRef>
          </c:xVal>
          <c:yVal>
            <c:numRef>
              <c:f>Sheet1!$M$2:$M$37</c:f>
              <c:numCache>
                <c:formatCode>General</c:formatCode>
                <c:ptCount val="36"/>
                <c:pt idx="33">
                  <c:v>1</c:v>
                </c:pt>
                <c:pt idx="34">
                  <c:v>1</c:v>
                </c:pt>
                <c:pt idx="35">
                  <c:v>1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55832320"/>
        <c:axId val="155834240"/>
      </c:scatterChart>
      <c:valAx>
        <c:axId val="155832320"/>
        <c:scaling>
          <c:orientation val="minMax"/>
          <c:max val="3.5"/>
          <c:min val="0.5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 w="19050">
            <a:solidFill>
              <a:schemeClr val="tx1">
                <a:lumMod val="50000"/>
                <a:lumOff val="50000"/>
              </a:schemeClr>
            </a:solidFill>
          </a:ln>
        </c:spPr>
        <c:txPr>
          <a:bodyPr/>
          <a:lstStyle/>
          <a:p>
            <a:pPr>
              <a:defRPr sz="1400" baseline="0"/>
            </a:pPr>
            <a:endParaRPr lang="en-US"/>
          </a:p>
        </c:txPr>
        <c:crossAx val="155834240"/>
        <c:crosses val="autoZero"/>
        <c:crossBetween val="midCat"/>
      </c:valAx>
      <c:valAx>
        <c:axId val="155834240"/>
        <c:scaling>
          <c:orientation val="minMax"/>
          <c:max val="19"/>
          <c:min val="0"/>
        </c:scaling>
        <c:delete val="0"/>
        <c:axPos val="l"/>
        <c:majorGridlines>
          <c:spPr>
            <a:ln w="22225">
              <a:solidFill>
                <a:schemeClr val="tx1">
                  <a:lumMod val="50000"/>
                  <a:lumOff val="50000"/>
                </a:schemeClr>
              </a:solidFill>
            </a:ln>
          </c:spPr>
        </c:majorGridlines>
        <c:numFmt formatCode="General" sourceLinked="1"/>
        <c:majorTickMark val="none"/>
        <c:minorTickMark val="none"/>
        <c:tickLblPos val="none"/>
        <c:spPr>
          <a:ln>
            <a:noFill/>
          </a:ln>
        </c:spPr>
        <c:crossAx val="155832320"/>
        <c:crosses val="autoZero"/>
        <c:crossBetween val="midCat"/>
        <c:majorUnit val="3"/>
        <c:minorUnit val="1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0.20081</cdr:x>
      <cdr:y>0.03544</cdr:y>
    </cdr:from>
    <cdr:to>
      <cdr:x>0.20081</cdr:x>
      <cdr:y>0.90364</cdr:y>
    </cdr:to>
    <cdr:sp macro="" textlink="">
      <cdr:nvSpPr>
        <cdr:cNvPr id="5" name="Straight Connector 4"/>
        <cdr:cNvSpPr/>
      </cdr:nvSpPr>
      <cdr:spPr>
        <a:xfrm xmlns:a="http://schemas.openxmlformats.org/drawingml/2006/main" flipV="1">
          <a:off x="1224136" y="144016"/>
          <a:ext cx="0" cy="3528392"/>
        </a:xfrm>
        <a:prstGeom xmlns:a="http://schemas.openxmlformats.org/drawingml/2006/main" prst="line">
          <a:avLst/>
        </a:prstGeom>
        <a:ln xmlns:a="http://schemas.openxmlformats.org/drawingml/2006/main" w="12700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F34657-DD83-4E64-BC83-1168DF4CD158}" type="datetimeFigureOut">
              <a:rPr lang="en-GB" smtClean="0"/>
              <a:t>15/05/2014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B0FAD4-F2F3-4643-B172-CCCFF420C10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328265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8B0FAD4-F2F3-4643-B172-CCCFF420C100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6872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7D32D-2EFB-4FAB-A58A-35F3042D5536}" type="datetimeFigureOut">
              <a:rPr lang="en-US" smtClean="0"/>
              <a:pPr/>
              <a:t>5/15/2014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CFB849-B5A2-49F5-9149-5F13BB31CCD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hart 3"/>
          <p:cNvGraphicFramePr/>
          <p:nvPr/>
        </p:nvGraphicFramePr>
        <p:xfrm>
          <a:off x="2339752" y="836712"/>
          <a:ext cx="6096000" cy="45680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83568" y="1196748"/>
          <a:ext cx="1944216" cy="37444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372388"/>
                <a:gridCol w="571828"/>
              </a:tblGrid>
              <a:tr h="312035">
                <a:tc rowSpan="2"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Included</a:t>
                      </a:r>
                      <a:r>
                        <a:rPr lang="en-GB" sz="800" b="0" baseline="0" dirty="0" smtClean="0">
                          <a:solidFill>
                            <a:schemeClr val="tx1"/>
                          </a:solidFill>
                        </a:rPr>
                        <a:t> in previous ‘global’ </a:t>
                      </a:r>
                    </a:p>
                    <a:p>
                      <a:pPr algn="l"/>
                      <a:r>
                        <a:rPr lang="en-GB" sz="800" b="0" baseline="0" dirty="0" smtClean="0">
                          <a:solidFill>
                            <a:schemeClr val="tx1"/>
                          </a:solidFill>
                        </a:rPr>
                        <a:t>meta-analysis?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vMerge="1">
                  <a:txBody>
                    <a:bodyPr/>
                    <a:lstStyle/>
                    <a:p>
                      <a:pPr algn="l"/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rowSpan="2">
                  <a:txBody>
                    <a:bodyPr/>
                    <a:lstStyle/>
                    <a:p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Pilot (feasibility)</a:t>
                      </a:r>
                      <a:r>
                        <a:rPr lang="en-GB" sz="800" b="0" baseline="0" dirty="0" smtClean="0">
                          <a:solidFill>
                            <a:schemeClr val="tx1"/>
                          </a:solidFill>
                        </a:rPr>
                        <a:t> study?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vMerge="1"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rowSpan="2">
                  <a:txBody>
                    <a:bodyPr/>
                    <a:lstStyle/>
                    <a:p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Sample size &gt; median for N= 22 trials?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rowSpan="2">
                  <a:txBody>
                    <a:bodyPr/>
                    <a:lstStyle/>
                    <a:p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Potency/potencies</a:t>
                      </a:r>
                      <a:r>
                        <a:rPr lang="en-GB" sz="800" b="0" baseline="0" dirty="0" smtClean="0">
                          <a:solidFill>
                            <a:schemeClr val="tx1"/>
                          </a:solidFill>
                        </a:rPr>
                        <a:t> of homeopathic medicines ≥ 12C?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vMerge="1"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rowSpan="2">
                  <a:txBody>
                    <a:bodyPr/>
                    <a:lstStyle/>
                    <a:p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Data for meta-analysis were imputed?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vMerge="1"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rowSpan="2">
                  <a:txBody>
                    <a:bodyPr/>
                    <a:lstStyle/>
                    <a:p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Free of vested interest?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Yes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  <a:tr h="312035">
                <a:tc vMerge="1">
                  <a:txBody>
                    <a:bodyPr/>
                    <a:lstStyle/>
                    <a:p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GB" sz="800" b="0" dirty="0" smtClean="0">
                          <a:solidFill>
                            <a:schemeClr val="tx1"/>
                          </a:solidFill>
                        </a:rPr>
                        <a:t>No</a:t>
                      </a:r>
                      <a:endParaRPr lang="en-US" sz="800" b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7380312" y="1340768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P</a:t>
            </a:r>
            <a:r>
              <a:rPr lang="en-GB" sz="1000" dirty="0" smtClean="0"/>
              <a:t> = 0.84</a:t>
            </a:r>
            <a:endParaRPr lang="en-US" sz="1000" dirty="0"/>
          </a:p>
        </p:txBody>
      </p:sp>
      <p:sp>
        <p:nvSpPr>
          <p:cNvPr id="10" name="TextBox 9"/>
          <p:cNvSpPr txBox="1"/>
          <p:nvPr/>
        </p:nvSpPr>
        <p:spPr>
          <a:xfrm>
            <a:off x="7380312" y="1988840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P</a:t>
            </a:r>
            <a:r>
              <a:rPr lang="en-GB" sz="1000" dirty="0" smtClean="0"/>
              <a:t> = 065</a:t>
            </a:r>
            <a:endParaRPr lang="en-US" sz="1000" dirty="0"/>
          </a:p>
        </p:txBody>
      </p:sp>
      <p:sp>
        <p:nvSpPr>
          <p:cNvPr id="12" name="TextBox 11"/>
          <p:cNvSpPr txBox="1"/>
          <p:nvPr/>
        </p:nvSpPr>
        <p:spPr>
          <a:xfrm>
            <a:off x="7380312" y="2636912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P</a:t>
            </a:r>
            <a:r>
              <a:rPr lang="en-GB" sz="1000" dirty="0" smtClean="0"/>
              <a:t> = 0.83</a:t>
            </a:r>
            <a:endParaRPr lang="en-US" sz="1000" dirty="0"/>
          </a:p>
        </p:txBody>
      </p:sp>
      <p:sp>
        <p:nvSpPr>
          <p:cNvPr id="13" name="TextBox 12"/>
          <p:cNvSpPr txBox="1"/>
          <p:nvPr/>
        </p:nvSpPr>
        <p:spPr>
          <a:xfrm>
            <a:off x="7380312" y="3284984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P</a:t>
            </a:r>
            <a:r>
              <a:rPr lang="en-GB" sz="1000" dirty="0" smtClean="0"/>
              <a:t> = 0.12</a:t>
            </a:r>
            <a:endParaRPr lang="en-US" sz="1000" dirty="0"/>
          </a:p>
        </p:txBody>
      </p:sp>
      <p:sp>
        <p:nvSpPr>
          <p:cNvPr id="15" name="TextBox 14"/>
          <p:cNvSpPr txBox="1"/>
          <p:nvPr/>
        </p:nvSpPr>
        <p:spPr>
          <a:xfrm>
            <a:off x="7380312" y="3861048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P</a:t>
            </a:r>
            <a:r>
              <a:rPr lang="en-GB" sz="1000" dirty="0" smtClean="0"/>
              <a:t> = 0.43</a:t>
            </a:r>
            <a:endParaRPr lang="en-US" sz="1000" dirty="0"/>
          </a:p>
        </p:txBody>
      </p:sp>
      <p:sp>
        <p:nvSpPr>
          <p:cNvPr id="16" name="TextBox 15"/>
          <p:cNvSpPr txBox="1"/>
          <p:nvPr/>
        </p:nvSpPr>
        <p:spPr>
          <a:xfrm>
            <a:off x="7380312" y="4437112"/>
            <a:ext cx="86409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000" i="1" dirty="0"/>
              <a:t>P</a:t>
            </a:r>
            <a:r>
              <a:rPr lang="en-GB" sz="1000" dirty="0" smtClean="0"/>
              <a:t> = 0.86</a:t>
            </a:r>
            <a:endParaRPr lang="en-US" sz="1000" dirty="0"/>
          </a:p>
        </p:txBody>
      </p:sp>
      <p:sp>
        <p:nvSpPr>
          <p:cNvPr id="17" name="TextBox 16"/>
          <p:cNvSpPr txBox="1"/>
          <p:nvPr/>
        </p:nvSpPr>
        <p:spPr>
          <a:xfrm>
            <a:off x="3347864" y="5589240"/>
            <a:ext cx="475303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 smtClean="0"/>
              <a:t>Odds Ratio: Homeopathy vs. Placebo (95% Confidence Interval)</a:t>
            </a:r>
            <a:endParaRPr lang="en-US" sz="1400" dirty="0"/>
          </a:p>
        </p:txBody>
      </p:sp>
      <p:sp>
        <p:nvSpPr>
          <p:cNvPr id="18" name="TextBox 17"/>
          <p:cNvSpPr txBox="1"/>
          <p:nvPr/>
        </p:nvSpPr>
        <p:spPr>
          <a:xfrm>
            <a:off x="6876256" y="5229200"/>
            <a:ext cx="15081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Favours Homeopathy</a:t>
            </a:r>
            <a:endParaRPr lang="en-US" sz="1200" dirty="0"/>
          </a:p>
        </p:txBody>
      </p:sp>
      <p:sp>
        <p:nvSpPr>
          <p:cNvPr id="19" name="TextBox 18"/>
          <p:cNvSpPr txBox="1"/>
          <p:nvPr/>
        </p:nvSpPr>
        <p:spPr>
          <a:xfrm>
            <a:off x="2411760" y="5229200"/>
            <a:ext cx="119186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200" dirty="0" smtClean="0"/>
              <a:t>Favours Placebo</a:t>
            </a:r>
            <a:endParaRPr lang="en-US" sz="1200" dirty="0"/>
          </a:p>
        </p:txBody>
      </p:sp>
      <p:sp>
        <p:nvSpPr>
          <p:cNvPr id="20" name="TextBox 19"/>
          <p:cNvSpPr txBox="1"/>
          <p:nvPr/>
        </p:nvSpPr>
        <p:spPr>
          <a:xfrm>
            <a:off x="251520" y="260649"/>
            <a:ext cx="475252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 smtClean="0"/>
              <a:t>Figure 6 (b)</a:t>
            </a:r>
            <a:endParaRPr lang="en-US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</TotalTime>
  <Words>95</Words>
  <Application>Microsoft Office PowerPoint</Application>
  <PresentationFormat>On-screen Show (4:3)</PresentationFormat>
  <Paragraphs>30</Paragraphs>
  <Slides>1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Robertson Centre for Biostatistics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Suzanne Lloyd</dc:creator>
  <cp:lastModifiedBy>RMathie</cp:lastModifiedBy>
  <cp:revision>19</cp:revision>
  <dcterms:created xsi:type="dcterms:W3CDTF">2012-02-16T14:25:32Z</dcterms:created>
  <dcterms:modified xsi:type="dcterms:W3CDTF">2014-05-15T16:35:05Z</dcterms:modified>
</cp:coreProperties>
</file>