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DFB26-B5CF-4FE2-B13E-1717E4B1795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9CCC7A-B5C7-44B4-82CE-BE2BC849EDB6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Anxiety</a:t>
          </a:r>
        </a:p>
        <a:p>
          <a:r>
            <a:rPr lang="en-GB" b="1" dirty="0" smtClean="0">
              <a:solidFill>
                <a:schemeClr val="tx1"/>
              </a:solidFill>
            </a:rPr>
            <a:t>Frustration </a:t>
          </a:r>
          <a:endParaRPr lang="en-US" b="1" dirty="0">
            <a:solidFill>
              <a:schemeClr val="tx1"/>
            </a:solidFill>
          </a:endParaRPr>
        </a:p>
      </dgm:t>
    </dgm:pt>
    <dgm:pt modelId="{E6A8BF6F-D35D-4DE9-968A-50A08429539E}" type="parTrans" cxnId="{EF11D075-E7BD-40DB-9D0C-DF5BE8467ED6}">
      <dgm:prSet/>
      <dgm:spPr/>
      <dgm:t>
        <a:bodyPr/>
        <a:lstStyle/>
        <a:p>
          <a:endParaRPr lang="en-US"/>
        </a:p>
      </dgm:t>
    </dgm:pt>
    <dgm:pt modelId="{1CAD0C6F-0BE5-4853-9735-738B70B8C791}" type="sibTrans" cxnId="{EF11D075-E7BD-40DB-9D0C-DF5BE8467ED6}">
      <dgm:prSet/>
      <dgm:spPr/>
      <dgm:t>
        <a:bodyPr/>
        <a:lstStyle/>
        <a:p>
          <a:endParaRPr lang="en-US" dirty="0"/>
        </a:p>
      </dgm:t>
    </dgm:pt>
    <dgm:pt modelId="{FB3831C1-47E0-4C90-9EA9-759AFE33AE50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  <a:latin typeface="Arial"/>
              <a:cs typeface="Arial"/>
            </a:rPr>
            <a:t>↓ warmth</a:t>
          </a:r>
          <a:endParaRPr lang="en-GB" b="1" dirty="0" smtClean="0">
            <a:solidFill>
              <a:schemeClr val="tx1"/>
            </a:solidFill>
          </a:endParaRPr>
        </a:p>
        <a:p>
          <a:r>
            <a:rPr lang="en-GB" b="1" dirty="0" smtClean="0">
              <a:solidFill>
                <a:schemeClr val="tx1"/>
              </a:solidFill>
              <a:latin typeface="Arial"/>
              <a:cs typeface="Arial"/>
            </a:rPr>
            <a:t>↑ criticism</a:t>
          </a:r>
        </a:p>
        <a:p>
          <a:r>
            <a:rPr lang="en-GB" b="1" dirty="0" smtClean="0">
              <a:solidFill>
                <a:schemeClr val="tx1"/>
              </a:solidFill>
              <a:latin typeface="Arial"/>
              <a:cs typeface="Arial"/>
            </a:rPr>
            <a:t>↑ over protection</a:t>
          </a:r>
        </a:p>
        <a:p>
          <a:r>
            <a:rPr lang="en-GB" b="1" dirty="0" smtClean="0">
              <a:solidFill>
                <a:schemeClr val="tx1"/>
              </a:solidFill>
              <a:latin typeface="Arial"/>
              <a:cs typeface="Arial"/>
            </a:rPr>
            <a:t>↑ accommodating , enabling</a:t>
          </a:r>
          <a:endParaRPr lang="en-US" b="1" dirty="0">
            <a:solidFill>
              <a:schemeClr val="tx1"/>
            </a:solidFill>
          </a:endParaRPr>
        </a:p>
      </dgm:t>
    </dgm:pt>
    <dgm:pt modelId="{20F86546-769D-48C1-BDA4-E54489912300}" type="parTrans" cxnId="{5750282E-047F-4C00-A129-D08BE52C82CB}">
      <dgm:prSet/>
      <dgm:spPr/>
      <dgm:t>
        <a:bodyPr/>
        <a:lstStyle/>
        <a:p>
          <a:endParaRPr lang="en-US"/>
        </a:p>
      </dgm:t>
    </dgm:pt>
    <dgm:pt modelId="{9F74AFF1-B096-448C-B806-50609195363F}" type="sibTrans" cxnId="{5750282E-047F-4C00-A129-D08BE52C82CB}">
      <dgm:prSet/>
      <dgm:spPr/>
      <dgm:t>
        <a:bodyPr/>
        <a:lstStyle/>
        <a:p>
          <a:endParaRPr lang="en-US"/>
        </a:p>
      </dgm:t>
    </dgm:pt>
    <dgm:pt modelId="{4AA276D7-9D98-40D7-BE0E-CDFCBE87D55B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endParaRPr lang="en-GB" b="1" dirty="0" smtClean="0">
            <a:solidFill>
              <a:schemeClr val="tx1"/>
            </a:solidFill>
            <a:latin typeface="Arial"/>
            <a:cs typeface="Arial"/>
          </a:endParaRPr>
        </a:p>
        <a:p>
          <a:r>
            <a:rPr lang="en-GB" b="1" dirty="0" smtClean="0">
              <a:solidFill>
                <a:schemeClr val="tx1"/>
              </a:solidFill>
              <a:latin typeface="Arial"/>
              <a:cs typeface="Arial"/>
            </a:rPr>
            <a:t>↑AN behaviours </a:t>
          </a:r>
        </a:p>
      </dgm:t>
    </dgm:pt>
    <dgm:pt modelId="{BCF6B453-7643-4B05-B546-145CA8B390A4}" type="parTrans" cxnId="{F15C5FEC-B324-4B28-8CA7-78A7E4A3431C}">
      <dgm:prSet/>
      <dgm:spPr/>
      <dgm:t>
        <a:bodyPr/>
        <a:lstStyle/>
        <a:p>
          <a:endParaRPr lang="en-US"/>
        </a:p>
      </dgm:t>
    </dgm:pt>
    <dgm:pt modelId="{89E1DA72-0A70-4CEE-865A-3121C61685FC}" type="sibTrans" cxnId="{F15C5FEC-B324-4B28-8CA7-78A7E4A3431C}">
      <dgm:prSet/>
      <dgm:spPr/>
      <dgm:t>
        <a:bodyPr/>
        <a:lstStyle/>
        <a:p>
          <a:endParaRPr lang="en-US"/>
        </a:p>
      </dgm:t>
    </dgm:pt>
    <dgm:pt modelId="{6AD2C0A0-4373-49EE-AEC2-4D1F916BE3D3}" type="pres">
      <dgm:prSet presAssocID="{028DFB26-B5CF-4FE2-B13E-1717E4B179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380A71-2EB6-4EEF-A3EE-E0C04AC5234D}" type="pres">
      <dgm:prSet presAssocID="{028DFB26-B5CF-4FE2-B13E-1717E4B17954}" presName="cycle" presStyleCnt="0"/>
      <dgm:spPr/>
    </dgm:pt>
    <dgm:pt modelId="{B4BAA2E2-E964-4AF8-94FE-7AE2AFFC11C3}" type="pres">
      <dgm:prSet presAssocID="{349CCC7A-B5C7-44B4-82CE-BE2BC849EDB6}" presName="nodeFirs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A71B56-913A-4D27-BBAF-A2B9333DC3A5}" type="pres">
      <dgm:prSet presAssocID="{1CAD0C6F-0BE5-4853-9735-738B70B8C791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D9234892-AFFB-4141-8714-D121D34F729B}" type="pres">
      <dgm:prSet presAssocID="{FB3831C1-47E0-4C90-9EA9-759AFE33AE50}" presName="nodeFollowingNodes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10B300-6545-4F0A-9770-B6C97459A286}" type="pres">
      <dgm:prSet presAssocID="{4AA276D7-9D98-40D7-BE0E-CDFCBE87D55B}" presName="nodeFollowingNodes" presStyleLbl="node1" presStyleIdx="2" presStyleCnt="3" custRadScaleRad="98888" custRadScaleInc="6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5B5A78-DBC3-4851-AA46-23B6AA814205}" type="presOf" srcId="{4AA276D7-9D98-40D7-BE0E-CDFCBE87D55B}" destId="{F310B300-6545-4F0A-9770-B6C97459A286}" srcOrd="0" destOrd="0" presId="urn:microsoft.com/office/officeart/2005/8/layout/cycle3"/>
    <dgm:cxn modelId="{2C0DDCF9-C38E-422B-A9DF-5C148D37683F}" type="presOf" srcId="{028DFB26-B5CF-4FE2-B13E-1717E4B17954}" destId="{6AD2C0A0-4373-49EE-AEC2-4D1F916BE3D3}" srcOrd="0" destOrd="0" presId="urn:microsoft.com/office/officeart/2005/8/layout/cycle3"/>
    <dgm:cxn modelId="{EF11D075-E7BD-40DB-9D0C-DF5BE8467ED6}" srcId="{028DFB26-B5CF-4FE2-B13E-1717E4B17954}" destId="{349CCC7A-B5C7-44B4-82CE-BE2BC849EDB6}" srcOrd="0" destOrd="0" parTransId="{E6A8BF6F-D35D-4DE9-968A-50A08429539E}" sibTransId="{1CAD0C6F-0BE5-4853-9735-738B70B8C791}"/>
    <dgm:cxn modelId="{F15C5FEC-B324-4B28-8CA7-78A7E4A3431C}" srcId="{028DFB26-B5CF-4FE2-B13E-1717E4B17954}" destId="{4AA276D7-9D98-40D7-BE0E-CDFCBE87D55B}" srcOrd="2" destOrd="0" parTransId="{BCF6B453-7643-4B05-B546-145CA8B390A4}" sibTransId="{89E1DA72-0A70-4CEE-865A-3121C61685FC}"/>
    <dgm:cxn modelId="{5750282E-047F-4C00-A129-D08BE52C82CB}" srcId="{028DFB26-B5CF-4FE2-B13E-1717E4B17954}" destId="{FB3831C1-47E0-4C90-9EA9-759AFE33AE50}" srcOrd="1" destOrd="0" parTransId="{20F86546-769D-48C1-BDA4-E54489912300}" sibTransId="{9F74AFF1-B096-448C-B806-50609195363F}"/>
    <dgm:cxn modelId="{25D463C1-1459-4AA7-9725-34300EF8E252}" type="presOf" srcId="{1CAD0C6F-0BE5-4853-9735-738B70B8C791}" destId="{B0A71B56-913A-4D27-BBAF-A2B9333DC3A5}" srcOrd="0" destOrd="0" presId="urn:microsoft.com/office/officeart/2005/8/layout/cycle3"/>
    <dgm:cxn modelId="{5CBEE4B3-CB93-4005-84A5-8ECC4400C611}" type="presOf" srcId="{FB3831C1-47E0-4C90-9EA9-759AFE33AE50}" destId="{D9234892-AFFB-4141-8714-D121D34F729B}" srcOrd="0" destOrd="0" presId="urn:microsoft.com/office/officeart/2005/8/layout/cycle3"/>
    <dgm:cxn modelId="{FF798F98-37B3-4C9F-9623-C13B93E7CD33}" type="presOf" srcId="{349CCC7A-B5C7-44B4-82CE-BE2BC849EDB6}" destId="{B4BAA2E2-E964-4AF8-94FE-7AE2AFFC11C3}" srcOrd="0" destOrd="0" presId="urn:microsoft.com/office/officeart/2005/8/layout/cycle3"/>
    <dgm:cxn modelId="{9DBBC9DA-E91A-4FFD-8621-8FF7DB01CA46}" type="presParOf" srcId="{6AD2C0A0-4373-49EE-AEC2-4D1F916BE3D3}" destId="{47380A71-2EB6-4EEF-A3EE-E0C04AC5234D}" srcOrd="0" destOrd="0" presId="urn:microsoft.com/office/officeart/2005/8/layout/cycle3"/>
    <dgm:cxn modelId="{940FE7B9-64CD-40B5-9229-DE1EB6761BD1}" type="presParOf" srcId="{47380A71-2EB6-4EEF-A3EE-E0C04AC5234D}" destId="{B4BAA2E2-E964-4AF8-94FE-7AE2AFFC11C3}" srcOrd="0" destOrd="0" presId="urn:microsoft.com/office/officeart/2005/8/layout/cycle3"/>
    <dgm:cxn modelId="{7090D80F-F8B3-4D3F-84B9-64E7233FE86A}" type="presParOf" srcId="{47380A71-2EB6-4EEF-A3EE-E0C04AC5234D}" destId="{B0A71B56-913A-4D27-BBAF-A2B9333DC3A5}" srcOrd="1" destOrd="0" presId="urn:microsoft.com/office/officeart/2005/8/layout/cycle3"/>
    <dgm:cxn modelId="{35A405D3-A708-4AAD-9529-2CF3C6D89A11}" type="presParOf" srcId="{47380A71-2EB6-4EEF-A3EE-E0C04AC5234D}" destId="{D9234892-AFFB-4141-8714-D121D34F729B}" srcOrd="2" destOrd="0" presId="urn:microsoft.com/office/officeart/2005/8/layout/cycle3"/>
    <dgm:cxn modelId="{911B1CEB-5557-4360-B1A0-6DEFC5E01498}" type="presParOf" srcId="{47380A71-2EB6-4EEF-A3EE-E0C04AC5234D}" destId="{F310B300-6545-4F0A-9770-B6C97459A286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A71B56-913A-4D27-BBAF-A2B9333DC3A5}">
      <dsp:nvSpPr>
        <dsp:cNvPr id="0" name=""/>
        <dsp:cNvSpPr/>
      </dsp:nvSpPr>
      <dsp:spPr>
        <a:xfrm>
          <a:off x="1326836" y="-182983"/>
          <a:ext cx="3442326" cy="3442326"/>
        </a:xfrm>
        <a:prstGeom prst="circularArrow">
          <a:avLst>
            <a:gd name="adj1" fmla="val 5689"/>
            <a:gd name="adj2" fmla="val 340510"/>
            <a:gd name="adj3" fmla="val 12478014"/>
            <a:gd name="adj4" fmla="val 18229722"/>
            <a:gd name="adj5" fmla="val 5908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AA2E2-E964-4AF8-94FE-7AE2AFFC11C3}">
      <dsp:nvSpPr>
        <dsp:cNvPr id="0" name=""/>
        <dsp:cNvSpPr/>
      </dsp:nvSpPr>
      <dsp:spPr>
        <a:xfrm>
          <a:off x="1851421" y="36"/>
          <a:ext cx="2393156" cy="119657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solidFill>
                <a:schemeClr val="tx1"/>
              </a:solidFill>
            </a:rPr>
            <a:t>Anxiety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solidFill>
                <a:schemeClr val="tx1"/>
              </a:solidFill>
            </a:rPr>
            <a:t>Frustration 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1851421" y="36"/>
        <a:ext cx="2393156" cy="1196578"/>
      </dsp:txXfrm>
    </dsp:sp>
    <dsp:sp modelId="{D9234892-AFFB-4141-8714-D121D34F729B}">
      <dsp:nvSpPr>
        <dsp:cNvPr id="0" name=""/>
        <dsp:cNvSpPr/>
      </dsp:nvSpPr>
      <dsp:spPr>
        <a:xfrm>
          <a:off x="3156079" y="2259769"/>
          <a:ext cx="2393156" cy="119657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solidFill>
                <a:schemeClr val="tx1"/>
              </a:solidFill>
              <a:latin typeface="Arial"/>
              <a:cs typeface="Arial"/>
            </a:rPr>
            <a:t>↓ warmth</a:t>
          </a:r>
          <a:endParaRPr lang="en-GB" sz="1200" b="1" kern="1200" dirty="0" smtClean="0">
            <a:solidFill>
              <a:schemeClr val="tx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solidFill>
                <a:schemeClr val="tx1"/>
              </a:solidFill>
              <a:latin typeface="Arial"/>
              <a:cs typeface="Arial"/>
            </a:rPr>
            <a:t>↑ criticism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solidFill>
                <a:schemeClr val="tx1"/>
              </a:solidFill>
              <a:latin typeface="Arial"/>
              <a:cs typeface="Arial"/>
            </a:rPr>
            <a:t>↑ over protection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solidFill>
                <a:schemeClr val="tx1"/>
              </a:solidFill>
              <a:latin typeface="Arial"/>
              <a:cs typeface="Arial"/>
            </a:rPr>
            <a:t>↑ accommodating , enabling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3156079" y="2259769"/>
        <a:ext cx="2393156" cy="1196578"/>
      </dsp:txXfrm>
    </dsp:sp>
    <dsp:sp modelId="{F310B300-6545-4F0A-9770-B6C97459A286}">
      <dsp:nvSpPr>
        <dsp:cNvPr id="0" name=""/>
        <dsp:cNvSpPr/>
      </dsp:nvSpPr>
      <dsp:spPr>
        <a:xfrm>
          <a:off x="496636" y="2126099"/>
          <a:ext cx="2393156" cy="119657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b="1" kern="1200" dirty="0" smtClean="0">
            <a:solidFill>
              <a:schemeClr val="tx1"/>
            </a:solidFill>
            <a:latin typeface="Arial"/>
            <a:cs typeface="Arial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solidFill>
                <a:schemeClr val="tx1"/>
              </a:solidFill>
              <a:latin typeface="Arial"/>
              <a:cs typeface="Arial"/>
            </a:rPr>
            <a:t>↑AN behaviours </a:t>
          </a:r>
        </a:p>
      </dsp:txBody>
      <dsp:txXfrm>
        <a:off x="496636" y="2126099"/>
        <a:ext cx="2393156" cy="1196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E32ED-3FFA-4600-B8C7-A6A8065C95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1031A-DE5C-4F8F-B7D8-92D84474DB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1835150" y="260350"/>
            <a:ext cx="5400675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/>
              <a:t>Predisposing </a:t>
            </a:r>
            <a:r>
              <a:rPr lang="en-GB" b="1" dirty="0" smtClean="0"/>
              <a:t>Factors</a:t>
            </a:r>
            <a:r>
              <a:rPr lang="en-GB" dirty="0" smtClean="0"/>
              <a:t> </a:t>
            </a:r>
          </a:p>
          <a:p>
            <a:r>
              <a:rPr lang="en-GB" dirty="0" smtClean="0"/>
              <a:t>↑ Insecure Attachment</a:t>
            </a:r>
          </a:p>
          <a:p>
            <a:r>
              <a:rPr lang="en-GB" dirty="0" smtClean="0"/>
              <a:t>↑ sensitivity stress/negative emotion </a:t>
            </a:r>
            <a:endParaRPr lang="en-GB" b="1" dirty="0"/>
          </a:p>
          <a:p>
            <a:r>
              <a:rPr lang="en-GB" dirty="0" smtClean="0"/>
              <a:t>↑ detail focus ↓set shifting</a:t>
            </a:r>
            <a:endParaRPr lang="en-US" dirty="0"/>
          </a:p>
        </p:txBody>
      </p:sp>
      <p:sp>
        <p:nvSpPr>
          <p:cNvPr id="40963" name="TextBox 4"/>
          <p:cNvSpPr txBox="1">
            <a:spLocks noChangeArrowheads="1"/>
          </p:cNvSpPr>
          <p:nvPr/>
        </p:nvSpPr>
        <p:spPr bwMode="auto">
          <a:xfrm>
            <a:off x="2411413" y="1628775"/>
            <a:ext cx="4392612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/>
              <a:t>Precipitating </a:t>
            </a:r>
            <a:r>
              <a:rPr lang="en-GB" b="1" dirty="0" smtClean="0"/>
              <a:t>Factors</a:t>
            </a:r>
          </a:p>
          <a:p>
            <a:r>
              <a:rPr lang="en-GB" b="1" dirty="0" smtClean="0"/>
              <a:t>Anorexia nervosa</a:t>
            </a:r>
            <a:endParaRPr lang="en-GB" b="1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3212976"/>
          <a:ext cx="609600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0965" name="Straight Arrow Connector 7"/>
          <p:cNvCxnSpPr>
            <a:cxnSpLocks noChangeShapeType="1"/>
            <a:stCxn id="40962" idx="2"/>
          </p:cNvCxnSpPr>
          <p:nvPr/>
        </p:nvCxnSpPr>
        <p:spPr bwMode="auto">
          <a:xfrm flipH="1">
            <a:off x="4500564" y="1460679"/>
            <a:ext cx="34924" cy="16809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0966" name="Straight Arrow Connector 9"/>
          <p:cNvCxnSpPr>
            <a:cxnSpLocks noChangeShapeType="1"/>
          </p:cNvCxnSpPr>
          <p:nvPr/>
        </p:nvCxnSpPr>
        <p:spPr bwMode="auto">
          <a:xfrm flipH="1">
            <a:off x="4427538" y="2348880"/>
            <a:ext cx="446" cy="86422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IoP King's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treasure</dc:creator>
  <cp:lastModifiedBy>treasure</cp:lastModifiedBy>
  <cp:revision>1</cp:revision>
  <dcterms:created xsi:type="dcterms:W3CDTF">2013-01-31T07:22:58Z</dcterms:created>
  <dcterms:modified xsi:type="dcterms:W3CDTF">2013-01-31T07:23:53Z</dcterms:modified>
</cp:coreProperties>
</file>