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3" r:id="rId2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itchFamily="34" charset="0"/>
        <a:ea typeface="ＭＳ Ｐゴシック" pitchFamily="-8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80971" autoAdjust="0"/>
  </p:normalViewPr>
  <p:slideViewPr>
    <p:cSldViewPr snapToObjects="1">
      <p:cViewPr>
        <p:scale>
          <a:sx n="150" d="100"/>
          <a:sy n="150" d="100"/>
        </p:scale>
        <p:origin x="-852" y="223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fld id="{2731CE5D-6923-4687-A406-A2397771AB4B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fld id="{C84B7D6C-14BE-4989-B5FE-B08BDEA3A4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023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fld id="{3497E7D1-2749-439B-9698-23D66B2D0B45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Calibri" pitchFamily="34" charset="0"/>
              </a:defRPr>
            </a:lvl1pPr>
          </a:lstStyle>
          <a:p>
            <a:fld id="{1B52E3D8-B2ED-42D6-983E-5B9AEC670B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037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84" charset="-128"/>
        <a:cs typeface="ＭＳ Ｐゴシック" pitchFamily="-84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8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8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8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8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b="1" smtClean="0"/>
              <a:t>Supplemental figure 1.</a:t>
            </a:r>
            <a:r>
              <a:rPr lang="en-US" smtClean="0"/>
              <a:t> Flow cytometric analysis of CD45+ cells extracted from tumors at day 14 post-tumor implant.</a:t>
            </a:r>
          </a:p>
          <a:p>
            <a:endParaRPr lang="en-US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9788B39-26FF-4226-A543-A76DB66C7874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9003C8-78C3-4B3A-87F8-2D64FFD4F598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60BF47-19D3-4809-B355-D4B8A85AEA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0A1AF4-0009-46A2-A201-4192D581B273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705EC-0D0B-48FC-903F-740ACC1089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C6367A-E9BD-4A26-82AD-98A93FBBC327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ADE70C-E7E9-4A1C-B9CE-A75E06EC9B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D1A843-16C2-415A-BE19-642C3667CC27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45B39-C295-42EF-A9DD-EE211F4B085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D84851-6EEB-42D8-89B2-5A85DBA1B0C0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776F9-6EBF-448B-8A4B-B96FADCA465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2853E0-1233-4D6E-A7D3-7C6ACC40DE65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4C064-FA79-4DBC-BA6F-D6BB1DB846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8892400-8776-44D1-A4FD-820D2E7B3CF1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CF9F2-62D1-4219-A62B-19875FF13BD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40F15F-BAC3-46F0-9C08-ABC331E7DE9C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39BA7-EF3B-45CD-A15E-170C9C5E43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CCD477-70DF-42CE-87A1-7B13425C05CF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B1E96-6324-4329-BED0-B94070EB6ED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5D37EA-0B35-485E-AD6C-06C6E1AD1966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A8585-CA84-4BD0-B3EC-C109C5B7B3A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975A2D-177B-45E2-91BA-10715D217CA9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C54FC9-9ABD-4D73-A52B-F1F21148F92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643BAAFF-15E6-4C53-8B56-66206D00A3DF}" type="datetime1">
              <a:rPr lang="en-US"/>
              <a:pPr/>
              <a:t>4/21/2013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rgbClr val="898989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448A25D8-6388-4DF7-9E83-588A2E085C4F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84" charset="-128"/>
          <a:cs typeface="ＭＳ Ｐゴシック" pitchFamily="-84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  <a:ea typeface="ＭＳ Ｐゴシック" pitchFamily="-84" charset="-128"/>
          <a:cs typeface="ＭＳ Ｐゴシック" pitchFamily="-84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  <a:ea typeface="ＭＳ Ｐゴシック" pitchFamily="-84" charset="-128"/>
          <a:cs typeface="ＭＳ Ｐゴシック" pitchFamily="-84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  <a:ea typeface="ＭＳ Ｐゴシック" pitchFamily="-84" charset="-128"/>
          <a:cs typeface="ＭＳ Ｐゴシック" pitchFamily="-84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  <a:ea typeface="ＭＳ Ｐゴシック" pitchFamily="-84" charset="-128"/>
          <a:cs typeface="ＭＳ Ｐゴシック" pitchFamily="-84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8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-84" charset="-128"/>
          <a:cs typeface="ＭＳ Ｐゴシック" pitchFamily="-84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-8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-8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-8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-8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0" y="746125"/>
            <a:ext cx="2057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3600" y="1125538"/>
            <a:ext cx="126523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6"/>
          <p:cNvSpPr txBox="1">
            <a:spLocks noChangeArrowheads="1"/>
          </p:cNvSpPr>
          <p:nvPr/>
        </p:nvSpPr>
        <p:spPr bwMode="auto">
          <a:xfrm>
            <a:off x="0" y="768350"/>
            <a:ext cx="6858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0"/>
              <a:t>a) Mock</a:t>
            </a:r>
          </a:p>
        </p:txBody>
      </p:sp>
      <p:sp>
        <p:nvSpPr>
          <p:cNvPr id="25604" name="Text Box 7"/>
          <p:cNvSpPr txBox="1">
            <a:spLocks noChangeArrowheads="1"/>
          </p:cNvSpPr>
          <p:nvPr/>
        </p:nvSpPr>
        <p:spPr bwMode="auto">
          <a:xfrm>
            <a:off x="152400" y="4691062"/>
            <a:ext cx="1173163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0" dirty="0"/>
              <a:t>b) 41BB treated</a:t>
            </a:r>
          </a:p>
        </p:txBody>
      </p:sp>
      <p:pic>
        <p:nvPicPr>
          <p:cNvPr id="25605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28600" y="6783388"/>
            <a:ext cx="1909763" cy="198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1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52800" y="2503488"/>
            <a:ext cx="2133600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1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2800" y="6723063"/>
            <a:ext cx="2112963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8" name="Picture 1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28600" y="2584450"/>
            <a:ext cx="2438400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9" name="Picture 1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17663" y="2519363"/>
            <a:ext cx="2116137" cy="219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0" name="Picture 2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407025" y="3594100"/>
            <a:ext cx="1146175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1" name="Picture 2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662113" y="6688138"/>
            <a:ext cx="2147887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2" name="Picture 2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486400" y="6777038"/>
            <a:ext cx="1252538" cy="130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3" name="Picture 2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527675" y="7850188"/>
            <a:ext cx="1173163" cy="121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4" name="Text Box 24"/>
          <p:cNvSpPr txBox="1">
            <a:spLocks noChangeArrowheads="1"/>
          </p:cNvSpPr>
          <p:nvPr/>
        </p:nvSpPr>
        <p:spPr bwMode="auto">
          <a:xfrm>
            <a:off x="152400" y="153988"/>
            <a:ext cx="231084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0" dirty="0">
                <a:latin typeface="+mn-lt"/>
              </a:rPr>
              <a:t>Supplemental figure 1. </a:t>
            </a:r>
          </a:p>
        </p:txBody>
      </p:sp>
      <p:pic>
        <p:nvPicPr>
          <p:cNvPr id="25615" name="Picture 26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66800" y="5030788"/>
            <a:ext cx="167640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6" name="Picture 28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-152400" y="1022350"/>
            <a:ext cx="129540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7" name="Picture 2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054100" y="1127125"/>
            <a:ext cx="132397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8" name="Picture 25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-69850" y="4941888"/>
            <a:ext cx="1593850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9" name="Picture 25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994275" y="746125"/>
            <a:ext cx="19399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0" name="Picture 1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5378450" y="2422525"/>
            <a:ext cx="11747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1" name="Picture 26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5170488" y="5029200"/>
            <a:ext cx="1687512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2" name="Picture 3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3581400" y="4973638"/>
            <a:ext cx="1816100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23" name="Picture 26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2471738" y="5027613"/>
            <a:ext cx="1490662" cy="144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4" name="TextBox 24"/>
          <p:cNvSpPr txBox="1">
            <a:spLocks noChangeArrowheads="1"/>
          </p:cNvSpPr>
          <p:nvPr/>
        </p:nvSpPr>
        <p:spPr bwMode="auto">
          <a:xfrm>
            <a:off x="3581400" y="668338"/>
            <a:ext cx="6397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B cells</a:t>
            </a:r>
          </a:p>
        </p:txBody>
      </p:sp>
      <p:sp>
        <p:nvSpPr>
          <p:cNvPr id="25625" name="TextBox 25"/>
          <p:cNvSpPr txBox="1">
            <a:spLocks noChangeArrowheads="1"/>
          </p:cNvSpPr>
          <p:nvPr/>
        </p:nvSpPr>
        <p:spPr bwMode="auto">
          <a:xfrm>
            <a:off x="5562600" y="668338"/>
            <a:ext cx="9207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Monocytes</a:t>
            </a:r>
          </a:p>
        </p:txBody>
      </p:sp>
      <p:sp>
        <p:nvSpPr>
          <p:cNvPr id="25626" name="TextBox 26"/>
          <p:cNvSpPr txBox="1">
            <a:spLocks noChangeArrowheads="1"/>
          </p:cNvSpPr>
          <p:nvPr/>
        </p:nvSpPr>
        <p:spPr bwMode="auto">
          <a:xfrm>
            <a:off x="261938" y="2452688"/>
            <a:ext cx="10953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Macrophages</a:t>
            </a:r>
          </a:p>
        </p:txBody>
      </p:sp>
      <p:sp>
        <p:nvSpPr>
          <p:cNvPr id="25627" name="TextBox 27"/>
          <p:cNvSpPr txBox="1">
            <a:spLocks noChangeArrowheads="1"/>
          </p:cNvSpPr>
          <p:nvPr/>
        </p:nvSpPr>
        <p:spPr bwMode="auto">
          <a:xfrm>
            <a:off x="2200275" y="2420938"/>
            <a:ext cx="9445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CD8 T cells</a:t>
            </a:r>
          </a:p>
        </p:txBody>
      </p:sp>
      <p:sp>
        <p:nvSpPr>
          <p:cNvPr id="25628" name="TextBox 28"/>
          <p:cNvSpPr txBox="1">
            <a:spLocks noChangeArrowheads="1"/>
          </p:cNvSpPr>
          <p:nvPr/>
        </p:nvSpPr>
        <p:spPr bwMode="auto">
          <a:xfrm>
            <a:off x="3962400" y="2420938"/>
            <a:ext cx="9445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CD4 T cells</a:t>
            </a:r>
          </a:p>
        </p:txBody>
      </p:sp>
      <p:sp>
        <p:nvSpPr>
          <p:cNvPr id="25629" name="TextBox 29"/>
          <p:cNvSpPr txBox="1">
            <a:spLocks noChangeArrowheads="1"/>
          </p:cNvSpPr>
          <p:nvPr/>
        </p:nvSpPr>
        <p:spPr bwMode="auto">
          <a:xfrm>
            <a:off x="6048375" y="2649538"/>
            <a:ext cx="4349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IEM</a:t>
            </a:r>
          </a:p>
        </p:txBody>
      </p:sp>
      <p:sp>
        <p:nvSpPr>
          <p:cNvPr id="25630" name="TextBox 30"/>
          <p:cNvSpPr txBox="1">
            <a:spLocks noChangeArrowheads="1"/>
          </p:cNvSpPr>
          <p:nvPr/>
        </p:nvSpPr>
        <p:spPr bwMode="auto">
          <a:xfrm>
            <a:off x="5622925" y="4157663"/>
            <a:ext cx="3968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EM</a:t>
            </a:r>
          </a:p>
        </p:txBody>
      </p:sp>
      <p:sp>
        <p:nvSpPr>
          <p:cNvPr id="25631" name="TextBox 31"/>
          <p:cNvSpPr txBox="1">
            <a:spLocks noChangeArrowheads="1"/>
          </p:cNvSpPr>
          <p:nvPr/>
        </p:nvSpPr>
        <p:spPr bwMode="auto">
          <a:xfrm>
            <a:off x="5868988" y="4157663"/>
            <a:ext cx="40481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CM</a:t>
            </a:r>
          </a:p>
        </p:txBody>
      </p:sp>
      <p:sp>
        <p:nvSpPr>
          <p:cNvPr id="25632" name="TextBox 32"/>
          <p:cNvSpPr txBox="1">
            <a:spLocks noChangeArrowheads="1"/>
          </p:cNvSpPr>
          <p:nvPr/>
        </p:nvSpPr>
        <p:spPr bwMode="auto">
          <a:xfrm>
            <a:off x="4084638" y="4859338"/>
            <a:ext cx="639762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B cells</a:t>
            </a:r>
          </a:p>
        </p:txBody>
      </p:sp>
      <p:sp>
        <p:nvSpPr>
          <p:cNvPr id="25633" name="TextBox 33"/>
          <p:cNvSpPr txBox="1">
            <a:spLocks noChangeArrowheads="1"/>
          </p:cNvSpPr>
          <p:nvPr/>
        </p:nvSpPr>
        <p:spPr bwMode="auto">
          <a:xfrm>
            <a:off x="5632450" y="4859338"/>
            <a:ext cx="92075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Monocytes</a:t>
            </a:r>
          </a:p>
        </p:txBody>
      </p:sp>
      <p:sp>
        <p:nvSpPr>
          <p:cNvPr id="25634" name="TextBox 34"/>
          <p:cNvSpPr txBox="1">
            <a:spLocks noChangeArrowheads="1"/>
          </p:cNvSpPr>
          <p:nvPr/>
        </p:nvSpPr>
        <p:spPr bwMode="auto">
          <a:xfrm>
            <a:off x="331788" y="6643688"/>
            <a:ext cx="10953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Macrophages</a:t>
            </a:r>
          </a:p>
        </p:txBody>
      </p:sp>
      <p:sp>
        <p:nvSpPr>
          <p:cNvPr id="25635" name="TextBox 35"/>
          <p:cNvSpPr txBox="1">
            <a:spLocks noChangeArrowheads="1"/>
          </p:cNvSpPr>
          <p:nvPr/>
        </p:nvSpPr>
        <p:spPr bwMode="auto">
          <a:xfrm>
            <a:off x="2270125" y="6611938"/>
            <a:ext cx="9445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CD8 T cells</a:t>
            </a:r>
          </a:p>
        </p:txBody>
      </p:sp>
      <p:sp>
        <p:nvSpPr>
          <p:cNvPr id="25636" name="TextBox 36"/>
          <p:cNvSpPr txBox="1">
            <a:spLocks noChangeArrowheads="1"/>
          </p:cNvSpPr>
          <p:nvPr/>
        </p:nvSpPr>
        <p:spPr bwMode="auto">
          <a:xfrm>
            <a:off x="4032250" y="6611938"/>
            <a:ext cx="9445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CD4 T cells</a:t>
            </a:r>
          </a:p>
        </p:txBody>
      </p:sp>
      <p:sp>
        <p:nvSpPr>
          <p:cNvPr id="25637" name="TextBox 37"/>
          <p:cNvSpPr txBox="1">
            <a:spLocks noChangeArrowheads="1"/>
          </p:cNvSpPr>
          <p:nvPr/>
        </p:nvSpPr>
        <p:spPr bwMode="auto">
          <a:xfrm>
            <a:off x="6172200" y="7053263"/>
            <a:ext cx="4349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IEM</a:t>
            </a:r>
          </a:p>
        </p:txBody>
      </p:sp>
      <p:sp>
        <p:nvSpPr>
          <p:cNvPr id="25638" name="TextBox 38"/>
          <p:cNvSpPr txBox="1">
            <a:spLocks noChangeArrowheads="1"/>
          </p:cNvSpPr>
          <p:nvPr/>
        </p:nvSpPr>
        <p:spPr bwMode="auto">
          <a:xfrm>
            <a:off x="5995988" y="8416925"/>
            <a:ext cx="404812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CM</a:t>
            </a:r>
          </a:p>
        </p:txBody>
      </p:sp>
      <p:sp>
        <p:nvSpPr>
          <p:cNvPr id="25639" name="TextBox 39"/>
          <p:cNvSpPr txBox="1">
            <a:spLocks noChangeArrowheads="1"/>
          </p:cNvSpPr>
          <p:nvPr/>
        </p:nvSpPr>
        <p:spPr bwMode="auto">
          <a:xfrm>
            <a:off x="5715000" y="8407400"/>
            <a:ext cx="39687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/>
              <a:t>EM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28550</TotalTime>
  <Words>58</Words>
  <Application>Microsoft Office PowerPoint</Application>
  <PresentationFormat>On-screen Show (4:3)</PresentationFormat>
  <Paragraphs>21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UCLA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Helena Escuin</dc:creator>
  <cp:lastModifiedBy>ARibas</cp:lastModifiedBy>
  <cp:revision>699</cp:revision>
  <cp:lastPrinted>2012-04-30T20:28:22Z</cp:lastPrinted>
  <dcterms:created xsi:type="dcterms:W3CDTF">2012-05-25T19:17:46Z</dcterms:created>
  <dcterms:modified xsi:type="dcterms:W3CDTF">2013-04-21T18:48:04Z</dcterms:modified>
</cp:coreProperties>
</file>