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08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Butterfield\excel\HadasN\Luminex%20analysis%20ALL%20EXP%202.3.13LBsumma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0691093683400517"/>
          <c:y val="3.280523089436501E-2"/>
          <c:w val="0.82251805593266281"/>
          <c:h val="0.89317325848573204"/>
        </c:manualLayout>
      </c:layout>
      <c:lineChart>
        <c:grouping val="standard"/>
        <c:ser>
          <c:idx val="0"/>
          <c:order val="0"/>
          <c:tx>
            <c:strRef>
              <c:f>SummaryLB!$C$3</c:f>
              <c:strCache>
                <c:ptCount val="1"/>
                <c:pt idx="0">
                  <c:v>IL-8</c:v>
                </c:pt>
              </c:strCache>
            </c:strRef>
          </c:tx>
          <c:cat>
            <c:strRef>
              <c:f>SummaryLB!$B$4:$B$6</c:f>
              <c:strCache>
                <c:ptCount val="3"/>
                <c:pt idx="0">
                  <c:v>WEEK 1</c:v>
                </c:pt>
                <c:pt idx="1">
                  <c:v>WEEK 2 </c:v>
                </c:pt>
                <c:pt idx="2">
                  <c:v>WEEK 3</c:v>
                </c:pt>
              </c:strCache>
            </c:strRef>
          </c:cat>
          <c:val>
            <c:numRef>
              <c:f>SummaryLB!$C$4:$C$6</c:f>
              <c:numCache>
                <c:formatCode>General</c:formatCode>
                <c:ptCount val="3"/>
                <c:pt idx="0">
                  <c:v>13280</c:v>
                </c:pt>
                <c:pt idx="1">
                  <c:v>6353</c:v>
                </c:pt>
                <c:pt idx="2">
                  <c:v>4262</c:v>
                </c:pt>
              </c:numCache>
            </c:numRef>
          </c:val>
        </c:ser>
        <c:ser>
          <c:idx val="1"/>
          <c:order val="1"/>
          <c:tx>
            <c:strRef>
              <c:f>SummaryLB!$D$3</c:f>
              <c:strCache>
                <c:ptCount val="1"/>
                <c:pt idx="0">
                  <c:v>MCP-1</c:v>
                </c:pt>
              </c:strCache>
            </c:strRef>
          </c:tx>
          <c:cat>
            <c:strRef>
              <c:f>SummaryLB!$B$4:$B$6</c:f>
              <c:strCache>
                <c:ptCount val="3"/>
                <c:pt idx="0">
                  <c:v>WEEK 1</c:v>
                </c:pt>
                <c:pt idx="1">
                  <c:v>WEEK 2 </c:v>
                </c:pt>
                <c:pt idx="2">
                  <c:v>WEEK 3</c:v>
                </c:pt>
              </c:strCache>
            </c:strRef>
          </c:cat>
          <c:val>
            <c:numRef>
              <c:f>SummaryLB!$D$4:$D$6</c:f>
              <c:numCache>
                <c:formatCode>General</c:formatCode>
                <c:ptCount val="3"/>
                <c:pt idx="0">
                  <c:v>7693</c:v>
                </c:pt>
                <c:pt idx="1">
                  <c:v>1285</c:v>
                </c:pt>
                <c:pt idx="2">
                  <c:v>3176</c:v>
                </c:pt>
              </c:numCache>
            </c:numRef>
          </c:val>
        </c:ser>
        <c:ser>
          <c:idx val="2"/>
          <c:order val="2"/>
          <c:tx>
            <c:strRef>
              <c:f>SummaryLB!$E$3</c:f>
              <c:strCache>
                <c:ptCount val="1"/>
                <c:pt idx="0">
                  <c:v>IP-10</c:v>
                </c:pt>
              </c:strCache>
            </c:strRef>
          </c:tx>
          <c:cat>
            <c:strRef>
              <c:f>SummaryLB!$B$4:$B$6</c:f>
              <c:strCache>
                <c:ptCount val="3"/>
                <c:pt idx="0">
                  <c:v>WEEK 1</c:v>
                </c:pt>
                <c:pt idx="1">
                  <c:v>WEEK 2 </c:v>
                </c:pt>
                <c:pt idx="2">
                  <c:v>WEEK 3</c:v>
                </c:pt>
              </c:strCache>
            </c:strRef>
          </c:cat>
          <c:val>
            <c:numRef>
              <c:f>SummaryLB!$E$4:$E$6</c:f>
              <c:numCache>
                <c:formatCode>General</c:formatCode>
                <c:ptCount val="3"/>
                <c:pt idx="0">
                  <c:v>993</c:v>
                </c:pt>
                <c:pt idx="1">
                  <c:v>811</c:v>
                </c:pt>
                <c:pt idx="2">
                  <c:v>974</c:v>
                </c:pt>
              </c:numCache>
            </c:numRef>
          </c:val>
        </c:ser>
        <c:ser>
          <c:idx val="3"/>
          <c:order val="3"/>
          <c:tx>
            <c:strRef>
              <c:f>SummaryLB!$F$3</c:f>
              <c:strCache>
                <c:ptCount val="1"/>
                <c:pt idx="0">
                  <c:v>IFNγ</c:v>
                </c:pt>
              </c:strCache>
            </c:strRef>
          </c:tx>
          <c:cat>
            <c:strRef>
              <c:f>SummaryLB!$B$4:$B$6</c:f>
              <c:strCache>
                <c:ptCount val="3"/>
                <c:pt idx="0">
                  <c:v>WEEK 1</c:v>
                </c:pt>
                <c:pt idx="1">
                  <c:v>WEEK 2 </c:v>
                </c:pt>
                <c:pt idx="2">
                  <c:v>WEEK 3</c:v>
                </c:pt>
              </c:strCache>
            </c:strRef>
          </c:cat>
          <c:val>
            <c:numRef>
              <c:f>SummaryLB!$F$4:$F$6</c:f>
              <c:numCache>
                <c:formatCode>General</c:formatCode>
                <c:ptCount val="3"/>
                <c:pt idx="0">
                  <c:v>570</c:v>
                </c:pt>
                <c:pt idx="1">
                  <c:v>1920</c:v>
                </c:pt>
                <c:pt idx="2">
                  <c:v>2294</c:v>
                </c:pt>
              </c:numCache>
            </c:numRef>
          </c:val>
        </c:ser>
        <c:ser>
          <c:idx val="4"/>
          <c:order val="4"/>
          <c:tx>
            <c:strRef>
              <c:f>SummaryLB!$G$3</c:f>
              <c:strCache>
                <c:ptCount val="1"/>
                <c:pt idx="0">
                  <c:v>GM-CSF</c:v>
                </c:pt>
              </c:strCache>
            </c:strRef>
          </c:tx>
          <c:cat>
            <c:strRef>
              <c:f>SummaryLB!$B$4:$B$6</c:f>
              <c:strCache>
                <c:ptCount val="3"/>
                <c:pt idx="0">
                  <c:v>WEEK 1</c:v>
                </c:pt>
                <c:pt idx="1">
                  <c:v>WEEK 2 </c:v>
                </c:pt>
                <c:pt idx="2">
                  <c:v>WEEK 3</c:v>
                </c:pt>
              </c:strCache>
            </c:strRef>
          </c:cat>
          <c:val>
            <c:numRef>
              <c:f>SummaryLB!$G$4:$G$6</c:f>
              <c:numCache>
                <c:formatCode>General</c:formatCode>
                <c:ptCount val="3"/>
                <c:pt idx="0">
                  <c:v>82</c:v>
                </c:pt>
                <c:pt idx="1">
                  <c:v>452</c:v>
                </c:pt>
                <c:pt idx="2">
                  <c:v>607</c:v>
                </c:pt>
              </c:numCache>
            </c:numRef>
          </c:val>
        </c:ser>
        <c:ser>
          <c:idx val="5"/>
          <c:order val="5"/>
          <c:tx>
            <c:strRef>
              <c:f>SummaryLB!$H$3</c:f>
              <c:strCache>
                <c:ptCount val="1"/>
                <c:pt idx="0">
                  <c:v>IL-15</c:v>
                </c:pt>
              </c:strCache>
            </c:strRef>
          </c:tx>
          <c:cat>
            <c:strRef>
              <c:f>SummaryLB!$B$4:$B$6</c:f>
              <c:strCache>
                <c:ptCount val="3"/>
                <c:pt idx="0">
                  <c:v>WEEK 1</c:v>
                </c:pt>
                <c:pt idx="1">
                  <c:v>WEEK 2 </c:v>
                </c:pt>
                <c:pt idx="2">
                  <c:v>WEEK 3</c:v>
                </c:pt>
              </c:strCache>
            </c:strRef>
          </c:cat>
          <c:val>
            <c:numRef>
              <c:f>SummaryLB!$H$4:$H$6</c:f>
              <c:numCache>
                <c:formatCode>General</c:formatCode>
                <c:ptCount val="3"/>
                <c:pt idx="0">
                  <c:v>255</c:v>
                </c:pt>
                <c:pt idx="1">
                  <c:v>206</c:v>
                </c:pt>
                <c:pt idx="2">
                  <c:v>246</c:v>
                </c:pt>
              </c:numCache>
            </c:numRef>
          </c:val>
        </c:ser>
        <c:ser>
          <c:idx val="6"/>
          <c:order val="6"/>
          <c:tx>
            <c:strRef>
              <c:f>SummaryLB!$I$3</c:f>
              <c:strCache>
                <c:ptCount val="1"/>
                <c:pt idx="0">
                  <c:v>IL-7</c:v>
                </c:pt>
              </c:strCache>
            </c:strRef>
          </c:tx>
          <c:cat>
            <c:strRef>
              <c:f>SummaryLB!$B$4:$B$6</c:f>
              <c:strCache>
                <c:ptCount val="3"/>
                <c:pt idx="0">
                  <c:v>WEEK 1</c:v>
                </c:pt>
                <c:pt idx="1">
                  <c:v>WEEK 2 </c:v>
                </c:pt>
                <c:pt idx="2">
                  <c:v>WEEK 3</c:v>
                </c:pt>
              </c:strCache>
            </c:strRef>
          </c:cat>
          <c:val>
            <c:numRef>
              <c:f>SummaryLB!$I$4:$I$6</c:f>
              <c:numCache>
                <c:formatCode>General</c:formatCode>
                <c:ptCount val="3"/>
                <c:pt idx="0">
                  <c:v>1007</c:v>
                </c:pt>
                <c:pt idx="1">
                  <c:v>22</c:v>
                </c:pt>
                <c:pt idx="2">
                  <c:v>37</c:v>
                </c:pt>
              </c:numCache>
            </c:numRef>
          </c:val>
        </c:ser>
        <c:ser>
          <c:idx val="7"/>
          <c:order val="7"/>
          <c:tx>
            <c:strRef>
              <c:f>SummaryLB!$J$3</c:f>
              <c:strCache>
                <c:ptCount val="1"/>
                <c:pt idx="0">
                  <c:v>RANTES</c:v>
                </c:pt>
              </c:strCache>
            </c:strRef>
          </c:tx>
          <c:cat>
            <c:strRef>
              <c:f>SummaryLB!$B$4:$B$6</c:f>
              <c:strCache>
                <c:ptCount val="3"/>
                <c:pt idx="0">
                  <c:v>WEEK 1</c:v>
                </c:pt>
                <c:pt idx="1">
                  <c:v>WEEK 2 </c:v>
                </c:pt>
                <c:pt idx="2">
                  <c:v>WEEK 3</c:v>
                </c:pt>
              </c:strCache>
            </c:strRef>
          </c:cat>
          <c:val>
            <c:numRef>
              <c:f>SummaryLB!$J$4:$J$6</c:f>
              <c:numCache>
                <c:formatCode>General</c:formatCode>
                <c:ptCount val="3"/>
                <c:pt idx="0">
                  <c:v>1</c:v>
                </c:pt>
                <c:pt idx="1">
                  <c:v>172</c:v>
                </c:pt>
                <c:pt idx="2">
                  <c:v>162</c:v>
                </c:pt>
              </c:numCache>
            </c:numRef>
          </c:val>
        </c:ser>
        <c:ser>
          <c:idx val="8"/>
          <c:order val="8"/>
          <c:tx>
            <c:strRef>
              <c:f>SummaryLB!$K$3</c:f>
              <c:strCache>
                <c:ptCount val="1"/>
                <c:pt idx="0">
                  <c:v>IL-10</c:v>
                </c:pt>
              </c:strCache>
            </c:strRef>
          </c:tx>
          <c:cat>
            <c:strRef>
              <c:f>SummaryLB!$B$4:$B$6</c:f>
              <c:strCache>
                <c:ptCount val="3"/>
                <c:pt idx="0">
                  <c:v>WEEK 1</c:v>
                </c:pt>
                <c:pt idx="1">
                  <c:v>WEEK 2 </c:v>
                </c:pt>
                <c:pt idx="2">
                  <c:v>WEEK 3</c:v>
                </c:pt>
              </c:strCache>
            </c:strRef>
          </c:cat>
          <c:val>
            <c:numRef>
              <c:f>SummaryLB!$K$4:$K$6</c:f>
              <c:numCache>
                <c:formatCode>General</c:formatCode>
                <c:ptCount val="3"/>
                <c:pt idx="0">
                  <c:v>162</c:v>
                </c:pt>
                <c:pt idx="1">
                  <c:v>127</c:v>
                </c:pt>
                <c:pt idx="2">
                  <c:v>82</c:v>
                </c:pt>
              </c:numCache>
            </c:numRef>
          </c:val>
        </c:ser>
        <c:ser>
          <c:idx val="9"/>
          <c:order val="9"/>
          <c:tx>
            <c:strRef>
              <c:f>SummaryLB!$L$3</c:f>
              <c:strCache>
                <c:ptCount val="1"/>
                <c:pt idx="0">
                  <c:v>IFNα</c:v>
                </c:pt>
              </c:strCache>
            </c:strRef>
          </c:tx>
          <c:cat>
            <c:strRef>
              <c:f>SummaryLB!$B$4:$B$6</c:f>
              <c:strCache>
                <c:ptCount val="3"/>
                <c:pt idx="0">
                  <c:v>WEEK 1</c:v>
                </c:pt>
                <c:pt idx="1">
                  <c:v>WEEK 2 </c:v>
                </c:pt>
                <c:pt idx="2">
                  <c:v>WEEK 3</c:v>
                </c:pt>
              </c:strCache>
            </c:strRef>
          </c:cat>
          <c:val>
            <c:numRef>
              <c:f>SummaryLB!$L$4:$L$6</c:f>
              <c:numCache>
                <c:formatCode>General</c:formatCode>
                <c:ptCount val="3"/>
                <c:pt idx="0">
                  <c:v>86</c:v>
                </c:pt>
                <c:pt idx="1">
                  <c:v>23</c:v>
                </c:pt>
                <c:pt idx="2">
                  <c:v>22</c:v>
                </c:pt>
              </c:numCache>
            </c:numRef>
          </c:val>
        </c:ser>
        <c:ser>
          <c:idx val="10"/>
          <c:order val="10"/>
          <c:tx>
            <c:strRef>
              <c:f>SummaryLB!$M$3</c:f>
              <c:strCache>
                <c:ptCount val="1"/>
                <c:pt idx="0">
                  <c:v>IL-6</c:v>
                </c:pt>
              </c:strCache>
            </c:strRef>
          </c:tx>
          <c:cat>
            <c:strRef>
              <c:f>SummaryLB!$B$4:$B$6</c:f>
              <c:strCache>
                <c:ptCount val="3"/>
                <c:pt idx="0">
                  <c:v>WEEK 1</c:v>
                </c:pt>
                <c:pt idx="1">
                  <c:v>WEEK 2 </c:v>
                </c:pt>
                <c:pt idx="2">
                  <c:v>WEEK 3</c:v>
                </c:pt>
              </c:strCache>
            </c:strRef>
          </c:cat>
          <c:val>
            <c:numRef>
              <c:f>SummaryLB!$M$4:$M$6</c:f>
              <c:numCache>
                <c:formatCode>General</c:formatCode>
                <c:ptCount val="3"/>
                <c:pt idx="0">
                  <c:v>77</c:v>
                </c:pt>
                <c:pt idx="1">
                  <c:v>84</c:v>
                </c:pt>
                <c:pt idx="2">
                  <c:v>110</c:v>
                </c:pt>
              </c:numCache>
            </c:numRef>
          </c:val>
        </c:ser>
        <c:ser>
          <c:idx val="11"/>
          <c:order val="11"/>
          <c:tx>
            <c:strRef>
              <c:f>SummaryLB!$N$3</c:f>
              <c:strCache>
                <c:ptCount val="1"/>
                <c:pt idx="0">
                  <c:v>IL-17</c:v>
                </c:pt>
              </c:strCache>
            </c:strRef>
          </c:tx>
          <c:cat>
            <c:strRef>
              <c:f>SummaryLB!$B$4:$B$6</c:f>
              <c:strCache>
                <c:ptCount val="3"/>
                <c:pt idx="0">
                  <c:v>WEEK 1</c:v>
                </c:pt>
                <c:pt idx="1">
                  <c:v>WEEK 2 </c:v>
                </c:pt>
                <c:pt idx="2">
                  <c:v>WEEK 3</c:v>
                </c:pt>
              </c:strCache>
            </c:strRef>
          </c:cat>
          <c:val>
            <c:numRef>
              <c:f>SummaryLB!$N$4:$N$6</c:f>
              <c:numCache>
                <c:formatCode>General</c:formatCode>
                <c:ptCount val="3"/>
                <c:pt idx="0">
                  <c:v>28</c:v>
                </c:pt>
                <c:pt idx="1">
                  <c:v>35</c:v>
                </c:pt>
                <c:pt idx="2">
                  <c:v>37</c:v>
                </c:pt>
              </c:numCache>
            </c:numRef>
          </c:val>
        </c:ser>
        <c:ser>
          <c:idx val="12"/>
          <c:order val="12"/>
          <c:tx>
            <c:strRef>
              <c:f>SummaryLB!$O$3</c:f>
              <c:strCache>
                <c:ptCount val="1"/>
                <c:pt idx="0">
                  <c:v>TNF</c:v>
                </c:pt>
              </c:strCache>
            </c:strRef>
          </c:tx>
          <c:cat>
            <c:strRef>
              <c:f>SummaryLB!$B$4:$B$6</c:f>
              <c:strCache>
                <c:ptCount val="3"/>
                <c:pt idx="0">
                  <c:v>WEEK 1</c:v>
                </c:pt>
                <c:pt idx="1">
                  <c:v>WEEK 2 </c:v>
                </c:pt>
                <c:pt idx="2">
                  <c:v>WEEK 3</c:v>
                </c:pt>
              </c:strCache>
            </c:strRef>
          </c:cat>
          <c:val>
            <c:numRef>
              <c:f>SummaryLB!$O$4:$O$6</c:f>
              <c:numCache>
                <c:formatCode>General</c:formatCode>
                <c:ptCount val="3"/>
                <c:pt idx="0">
                  <c:v>13</c:v>
                </c:pt>
                <c:pt idx="1">
                  <c:v>12</c:v>
                </c:pt>
                <c:pt idx="2">
                  <c:v>12</c:v>
                </c:pt>
              </c:numCache>
            </c:numRef>
          </c:val>
        </c:ser>
        <c:marker val="1"/>
        <c:axId val="121148160"/>
        <c:axId val="121541376"/>
      </c:lineChart>
      <c:catAx>
        <c:axId val="121148160"/>
        <c:scaling>
          <c:orientation val="minMax"/>
        </c:scaling>
        <c:axPos val="b"/>
        <c:tickLblPos val="nextTo"/>
        <c:crossAx val="121541376"/>
        <c:crosses val="autoZero"/>
        <c:auto val="1"/>
        <c:lblAlgn val="ctr"/>
        <c:lblOffset val="100"/>
      </c:catAx>
      <c:valAx>
        <c:axId val="121541376"/>
        <c:scaling>
          <c:logBase val="10"/>
          <c:orientation val="minMax"/>
          <c:max val="15000"/>
          <c:min val="1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pg/ml</a:t>
                </a:r>
              </a:p>
            </c:rich>
          </c:tx>
          <c:layout>
            <c:manualLayout>
              <c:xMode val="edge"/>
              <c:yMode val="edge"/>
              <c:x val="2.0611918354893056E-2"/>
              <c:y val="0.43065305214608313"/>
            </c:manualLayout>
          </c:layout>
        </c:title>
        <c:numFmt formatCode="#,##0" sourceLinked="0"/>
        <c:tickLblPos val="nextTo"/>
        <c:crossAx val="121148160"/>
        <c:crosses val="autoZero"/>
        <c:crossBetween val="between"/>
      </c:valAx>
    </c:plotArea>
    <c:legend>
      <c:legendPos val="r"/>
      <c:layout/>
      <c:spPr>
        <a:solidFill>
          <a:sysClr val="window" lastClr="FFFFFF"/>
        </a:solidFill>
      </c:spPr>
    </c:legend>
    <c:plotVisOnly val="1"/>
    <c:dispBlanksAs val="gap"/>
  </c:chart>
  <c:spPr>
    <a:ln>
      <a:noFill/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119A4-4594-45C5-9362-C9516871A0E4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0C5E5E-BC33-4822-8387-1BBCF2F3EEC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5D25-5125-4176-9A80-C8F75795CC9B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A84DF-48DC-4785-AD0B-03CF2B86C0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5D25-5125-4176-9A80-C8F75795CC9B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A84DF-48DC-4785-AD0B-03CF2B86C0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5D25-5125-4176-9A80-C8F75795CC9B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A84DF-48DC-4785-AD0B-03CF2B86C0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5D25-5125-4176-9A80-C8F75795CC9B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A84DF-48DC-4785-AD0B-03CF2B86C0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5D25-5125-4176-9A80-C8F75795CC9B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A84DF-48DC-4785-AD0B-03CF2B86C0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5D25-5125-4176-9A80-C8F75795CC9B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A84DF-48DC-4785-AD0B-03CF2B86C0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5D25-5125-4176-9A80-C8F75795CC9B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A84DF-48DC-4785-AD0B-03CF2B86C0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5D25-5125-4176-9A80-C8F75795CC9B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A84DF-48DC-4785-AD0B-03CF2B86C0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5D25-5125-4176-9A80-C8F75795CC9B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A84DF-48DC-4785-AD0B-03CF2B86C0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5D25-5125-4176-9A80-C8F75795CC9B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A84DF-48DC-4785-AD0B-03CF2B86C0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5D25-5125-4176-9A80-C8F75795CC9B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A84DF-48DC-4785-AD0B-03CF2B86C0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15D25-5125-4176-9A80-C8F75795CC9B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A84DF-48DC-4785-AD0B-03CF2B86C0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52850" y="152400"/>
            <a:ext cx="1505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Figure 5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Chart 10"/>
          <p:cNvGraphicFramePr/>
          <p:nvPr/>
        </p:nvGraphicFramePr>
        <p:xfrm>
          <a:off x="1704976" y="923925"/>
          <a:ext cx="5524500" cy="4857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UPMC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</dc:title>
  <dc:creator>koscoh</dc:creator>
  <cp:lastModifiedBy>koscoh</cp:lastModifiedBy>
  <cp:revision>6</cp:revision>
  <dcterms:created xsi:type="dcterms:W3CDTF">2013-10-10T18:29:16Z</dcterms:created>
  <dcterms:modified xsi:type="dcterms:W3CDTF">2013-10-10T18:32:18Z</dcterms:modified>
</cp:coreProperties>
</file>