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8A4D-0501-4855-9E26-8B5D9A5DCE7E}" type="datetimeFigureOut">
              <a:rPr lang="pt-BR" smtClean="0"/>
              <a:t>05/12/2013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6694A-40B5-4D7A-8BCF-00489FF4D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4250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8A4D-0501-4855-9E26-8B5D9A5DCE7E}" type="datetimeFigureOut">
              <a:rPr lang="pt-BR" smtClean="0"/>
              <a:t>05/12/2013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6694A-40B5-4D7A-8BCF-00489FF4D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2367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8A4D-0501-4855-9E26-8B5D9A5DCE7E}" type="datetimeFigureOut">
              <a:rPr lang="pt-BR" smtClean="0"/>
              <a:t>05/12/2013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6694A-40B5-4D7A-8BCF-00489FF4D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7343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8A4D-0501-4855-9E26-8B5D9A5DCE7E}" type="datetimeFigureOut">
              <a:rPr lang="pt-BR" smtClean="0"/>
              <a:t>05/12/2013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6694A-40B5-4D7A-8BCF-00489FF4D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3193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8A4D-0501-4855-9E26-8B5D9A5DCE7E}" type="datetimeFigureOut">
              <a:rPr lang="pt-BR" smtClean="0"/>
              <a:t>05/12/2013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6694A-40B5-4D7A-8BCF-00489FF4D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3563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8A4D-0501-4855-9E26-8B5D9A5DCE7E}" type="datetimeFigureOut">
              <a:rPr lang="pt-BR" smtClean="0"/>
              <a:t>05/12/2013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6694A-40B5-4D7A-8BCF-00489FF4D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441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8A4D-0501-4855-9E26-8B5D9A5DCE7E}" type="datetimeFigureOut">
              <a:rPr lang="pt-BR" smtClean="0"/>
              <a:t>05/12/2013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6694A-40B5-4D7A-8BCF-00489FF4D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5108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8A4D-0501-4855-9E26-8B5D9A5DCE7E}" type="datetimeFigureOut">
              <a:rPr lang="pt-BR" smtClean="0"/>
              <a:t>05/12/2013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6694A-40B5-4D7A-8BCF-00489FF4D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4003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8A4D-0501-4855-9E26-8B5D9A5DCE7E}" type="datetimeFigureOut">
              <a:rPr lang="pt-BR" smtClean="0"/>
              <a:t>05/12/2013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6694A-40B5-4D7A-8BCF-00489FF4D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1847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8A4D-0501-4855-9E26-8B5D9A5DCE7E}" type="datetimeFigureOut">
              <a:rPr lang="pt-BR" smtClean="0"/>
              <a:t>05/12/2013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6694A-40B5-4D7A-8BCF-00489FF4D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8918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8A4D-0501-4855-9E26-8B5D9A5DCE7E}" type="datetimeFigureOut">
              <a:rPr lang="pt-BR" smtClean="0"/>
              <a:t>05/12/2013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6694A-40B5-4D7A-8BCF-00489FF4D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9837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78A4D-0501-4855-9E26-8B5D9A5DCE7E}" type="datetimeFigureOut">
              <a:rPr lang="pt-BR" smtClean="0"/>
              <a:t>05/12/2013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6694A-40B5-4D7A-8BCF-00489FF4D5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2706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969868"/>
              </p:ext>
            </p:extLst>
          </p:nvPr>
        </p:nvGraphicFramePr>
        <p:xfrm>
          <a:off x="1152940" y="1860332"/>
          <a:ext cx="6682521" cy="355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82521"/>
              </a:tblGrid>
              <a:tr h="3549484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    </a:t>
                      </a:r>
                      <a:r>
                        <a:rPr lang="en-US" sz="2000" dirty="0">
                          <a:effectLst/>
                        </a:rPr>
                        <a:t>Postpartum stress</a:t>
                      </a:r>
                      <a:endParaRPr lang="pt-BR" sz="2000" dirty="0">
                        <a:effectLst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    Parenteral nutrition with high protein administration</a:t>
                      </a:r>
                      <a:endParaRPr lang="pt-BR" sz="2000" dirty="0">
                        <a:effectLst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    Gastrointestinal bleeding</a:t>
                      </a:r>
                      <a:endParaRPr lang="pt-BR" sz="2000" dirty="0">
                        <a:effectLst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    Administration of </a:t>
                      </a:r>
                      <a:r>
                        <a:rPr lang="en-US" sz="2000" dirty="0" err="1">
                          <a:effectLst/>
                        </a:rPr>
                        <a:t>valproic</a:t>
                      </a:r>
                      <a:r>
                        <a:rPr lang="en-US" sz="2000" dirty="0">
                          <a:effectLst/>
                        </a:rPr>
                        <a:t> acid</a:t>
                      </a:r>
                      <a:endParaRPr lang="pt-BR" sz="2000" dirty="0">
                        <a:effectLst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    Infection and postoperative stress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163623" y="771988"/>
            <a:ext cx="74892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1- Conditions that may induce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hyperammonemia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partial UCDs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1019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FMUSP</dc:creator>
  <cp:lastModifiedBy>FMUSP</cp:lastModifiedBy>
  <cp:revision>2</cp:revision>
  <dcterms:created xsi:type="dcterms:W3CDTF">2013-12-05T20:06:28Z</dcterms:created>
  <dcterms:modified xsi:type="dcterms:W3CDTF">2013-12-05T20:26:06Z</dcterms:modified>
</cp:coreProperties>
</file>