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43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7478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9202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3066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900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69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3721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66665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5252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3143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93495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587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8064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610" y="1135062"/>
            <a:ext cx="5732780" cy="4587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8396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0</Words>
  <Application>Microsoft Office PowerPoint</Application>
  <PresentationFormat>Skjermfremvisning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PowerPoint-presentasjon</vt:lpstr>
    </vt:vector>
  </TitlesOfParts>
  <Company>Norges idrettshøgskole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May Grydeland</dc:creator>
  <cp:lastModifiedBy>May Grydeland</cp:lastModifiedBy>
  <cp:revision>2</cp:revision>
  <dcterms:created xsi:type="dcterms:W3CDTF">2013-05-16T12:32:50Z</dcterms:created>
  <dcterms:modified xsi:type="dcterms:W3CDTF">2013-09-15T18:37:53Z</dcterms:modified>
</cp:coreProperties>
</file>