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747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920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5306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90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6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372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6666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525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14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349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58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B632-CD9A-40A6-BB91-474ADE70DA9E}" type="datetimeFigureOut">
              <a:rPr lang="nb-NO" smtClean="0"/>
              <a:t>15.09.2013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BBEEC-61F9-4563-A7A3-EAD4B824C7D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8064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610" y="1135062"/>
            <a:ext cx="5732780" cy="458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9805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0</Words>
  <Application>Microsoft Office PowerPoint</Application>
  <PresentationFormat>Skjermfremvisning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Norges idrettshøgskole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May Grydeland</dc:creator>
  <cp:lastModifiedBy>May Grydeland</cp:lastModifiedBy>
  <cp:revision>2</cp:revision>
  <dcterms:created xsi:type="dcterms:W3CDTF">2013-05-16T12:32:50Z</dcterms:created>
  <dcterms:modified xsi:type="dcterms:W3CDTF">2013-09-15T18:37:32Z</dcterms:modified>
</cp:coreProperties>
</file>