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65" d="100"/>
          <a:sy n="65" d="100"/>
        </p:scale>
        <p:origin x="-148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F7F44-1E55-4077-B66E-65FBB99DCC47}" type="datetimeFigureOut">
              <a:rPr lang="en-US" smtClean="0"/>
              <a:pPr/>
              <a:t>11/3/2012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1D396-D4E3-4294-A315-40522F59E8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6" y="2892880"/>
            <a:ext cx="2133600" cy="609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Osmotin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vikas\20 mar 12 fine.bmp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 l="38842" t="87805" r="40147" b="6097"/>
          <a:stretch>
            <a:fillRect/>
          </a:stretch>
        </p:blipFill>
        <p:spPr bwMode="auto">
          <a:xfrm>
            <a:off x="3645300" y="3048000"/>
            <a:ext cx="1841100" cy="397452"/>
          </a:xfrm>
          <a:prstGeom prst="rect">
            <a:avLst/>
          </a:prstGeom>
          <a:noFill/>
        </p:spPr>
      </p:pic>
      <p:pic>
        <p:nvPicPr>
          <p:cNvPr id="7" name="Picture 2" descr="C:\vikas\20 mar 12 fine.bmp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 l="6654" t="87805" r="72609" b="4877"/>
          <a:stretch>
            <a:fillRect/>
          </a:stretch>
        </p:blipFill>
        <p:spPr bwMode="auto">
          <a:xfrm>
            <a:off x="3668620" y="5294936"/>
            <a:ext cx="1804366" cy="42006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613344" y="2667000"/>
            <a:ext cx="2286000" cy="336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W0 W2 W24 T0  T2  T24 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35032" y="5277468"/>
            <a:ext cx="990600" cy="336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18S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rRNA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533400"/>
            <a:ext cx="8153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Supplementary Fig. 1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Gel images showing transcript abundance of in wild type (W) and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Osmotin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transgenic (T)  tomato plants in response to cold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treatment.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Plants at 90 days after transplanting were exposed to cold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treatment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for 2 and 24h and transcript expression was studied in leaves. Fluorescence of SYBR Green 1 dye bind with real time PCR products was documented in Phosphorimager (Typhoon Scanner, Model Typhoon TRIO+, GE HealthCare, USA) with 610 BP30 emission filter and blue laser. PCR products obtained for the internal control (18srRNA) were also  visualized for data normalization.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096724" y="3507660"/>
            <a:ext cx="1752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CBF1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" name="Picture 2" descr="C:\vikas\20 mar 12 fine.bmp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 l="32759" t="62195" r="47279" b="30488"/>
          <a:stretch>
            <a:fillRect/>
          </a:stretch>
        </p:blipFill>
        <p:spPr bwMode="auto">
          <a:xfrm>
            <a:off x="3645300" y="3657600"/>
            <a:ext cx="1841100" cy="381000"/>
          </a:xfrm>
          <a:prstGeom prst="rect">
            <a:avLst/>
          </a:prstGeom>
          <a:noFill/>
        </p:spPr>
      </p:pic>
      <p:pic>
        <p:nvPicPr>
          <p:cNvPr id="17" name="Picture 2" descr="C:\vikas\20 mar 12 fine.bmp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 l="5703" t="37805" r="73341" b="56097"/>
          <a:stretch>
            <a:fillRect/>
          </a:stretch>
        </p:blipFill>
        <p:spPr bwMode="auto">
          <a:xfrm>
            <a:off x="3657600" y="4161504"/>
            <a:ext cx="1828800" cy="414768"/>
          </a:xfrm>
          <a:prstGeom prst="rect">
            <a:avLst/>
          </a:prstGeom>
          <a:noFill/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2018052" y="4127088"/>
            <a:ext cx="1828800" cy="41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P5CS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" name="Picture 2" descr="C:\vikas\20 mar 12 fine.bmp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 l="4753" t="14334" r="70533" b="79568"/>
          <a:stretch>
            <a:fillRect/>
          </a:stretch>
        </p:blipFill>
        <p:spPr bwMode="auto">
          <a:xfrm>
            <a:off x="3662944" y="4751424"/>
            <a:ext cx="1840675" cy="430176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2681724" y="4827624"/>
            <a:ext cx="468398" cy="3361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APX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121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Osmotin</vt:lpstr>
    </vt:vector>
  </TitlesOfParts>
  <Company>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VIKAS</dc:creator>
  <cp:lastModifiedBy>Vikas</cp:lastModifiedBy>
  <cp:revision>80</cp:revision>
  <dcterms:created xsi:type="dcterms:W3CDTF">2012-02-17T01:25:08Z</dcterms:created>
  <dcterms:modified xsi:type="dcterms:W3CDTF">2012-11-03T05:57:14Z</dcterms:modified>
</cp:coreProperties>
</file>