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121400" cy="7021513"/>
  <p:notesSz cx="6858000" cy="9144000"/>
  <p:defaultTextStyle>
    <a:defPPr>
      <a:defRPr lang="ja-JP"/>
    </a:defPPr>
    <a:lvl1pPr marL="0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1pPr>
    <a:lvl2pPr marL="375498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2pPr>
    <a:lvl3pPr marL="750997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3pPr>
    <a:lvl4pPr marL="1126495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4pPr>
    <a:lvl5pPr marL="1501993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5pPr>
    <a:lvl6pPr marL="1877492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6pPr>
    <a:lvl7pPr marL="2252990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7pPr>
    <a:lvl8pPr marL="2628489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8pPr>
    <a:lvl9pPr marL="3003987" algn="l" defTabSz="750997" rtl="0" eaLnBrk="1" latinLnBrk="0" hangingPunct="1">
      <a:defRPr kumimoji="1"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336" y="-72"/>
      </p:cViewPr>
      <p:guideLst>
        <p:guide orient="horz" pos="2212"/>
        <p:guide pos="1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9105" y="2181221"/>
            <a:ext cx="5203190" cy="1505074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18210" y="3978857"/>
            <a:ext cx="4284980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5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0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26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1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77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5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28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03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940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037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328511" y="375457"/>
            <a:ext cx="1032987" cy="7986971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29553" y="375457"/>
            <a:ext cx="2996936" cy="7986971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05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188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3549" y="4511973"/>
            <a:ext cx="5203190" cy="1394550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3549" y="2976018"/>
            <a:ext cx="5203190" cy="1535955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754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509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264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50199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7749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25299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62848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300398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24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29553" y="2184471"/>
            <a:ext cx="2014961" cy="6177957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346537" y="2184471"/>
            <a:ext cx="2014961" cy="6177957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99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6070" y="281186"/>
            <a:ext cx="5509260" cy="117025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6071" y="1571714"/>
            <a:ext cx="2704681" cy="65501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5498" indent="0">
              <a:buNone/>
              <a:defRPr sz="1600" b="1"/>
            </a:lvl2pPr>
            <a:lvl3pPr marL="750997" indent="0">
              <a:buNone/>
              <a:defRPr sz="1500" b="1"/>
            </a:lvl3pPr>
            <a:lvl4pPr marL="1126495" indent="0">
              <a:buNone/>
              <a:defRPr sz="1300" b="1"/>
            </a:lvl4pPr>
            <a:lvl5pPr marL="1501993" indent="0">
              <a:buNone/>
              <a:defRPr sz="1300" b="1"/>
            </a:lvl5pPr>
            <a:lvl6pPr marL="1877492" indent="0">
              <a:buNone/>
              <a:defRPr sz="1300" b="1"/>
            </a:lvl6pPr>
            <a:lvl7pPr marL="2252990" indent="0">
              <a:buNone/>
              <a:defRPr sz="1300" b="1"/>
            </a:lvl7pPr>
            <a:lvl8pPr marL="2628489" indent="0">
              <a:buNone/>
              <a:defRPr sz="1300" b="1"/>
            </a:lvl8pPr>
            <a:lvl9pPr marL="3003987" indent="0">
              <a:buNone/>
              <a:defRPr sz="1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06071" y="2226730"/>
            <a:ext cx="2704681" cy="404549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109587" y="1571714"/>
            <a:ext cx="2705744" cy="65501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5498" indent="0">
              <a:buNone/>
              <a:defRPr sz="1600" b="1"/>
            </a:lvl2pPr>
            <a:lvl3pPr marL="750997" indent="0">
              <a:buNone/>
              <a:defRPr sz="1500" b="1"/>
            </a:lvl3pPr>
            <a:lvl4pPr marL="1126495" indent="0">
              <a:buNone/>
              <a:defRPr sz="1300" b="1"/>
            </a:lvl4pPr>
            <a:lvl5pPr marL="1501993" indent="0">
              <a:buNone/>
              <a:defRPr sz="1300" b="1"/>
            </a:lvl5pPr>
            <a:lvl6pPr marL="1877492" indent="0">
              <a:buNone/>
              <a:defRPr sz="1300" b="1"/>
            </a:lvl6pPr>
            <a:lvl7pPr marL="2252990" indent="0">
              <a:buNone/>
              <a:defRPr sz="1300" b="1"/>
            </a:lvl7pPr>
            <a:lvl8pPr marL="2628489" indent="0">
              <a:buNone/>
              <a:defRPr sz="1300" b="1"/>
            </a:lvl8pPr>
            <a:lvl9pPr marL="3003987" indent="0">
              <a:buNone/>
              <a:defRPr sz="1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109587" y="2226730"/>
            <a:ext cx="2705744" cy="404549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24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37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18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6070" y="279561"/>
            <a:ext cx="2013899" cy="1189756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393297" y="279561"/>
            <a:ext cx="3422033" cy="599266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06070" y="1469317"/>
            <a:ext cx="2013899" cy="4802911"/>
          </a:xfrm>
        </p:spPr>
        <p:txBody>
          <a:bodyPr/>
          <a:lstStyle>
            <a:lvl1pPr marL="0" indent="0">
              <a:buNone/>
              <a:defRPr sz="1100"/>
            </a:lvl1pPr>
            <a:lvl2pPr marL="375498" indent="0">
              <a:buNone/>
              <a:defRPr sz="1000"/>
            </a:lvl2pPr>
            <a:lvl3pPr marL="750997" indent="0">
              <a:buNone/>
              <a:defRPr sz="800"/>
            </a:lvl3pPr>
            <a:lvl4pPr marL="1126495" indent="0">
              <a:buNone/>
              <a:defRPr sz="700"/>
            </a:lvl4pPr>
            <a:lvl5pPr marL="1501993" indent="0">
              <a:buNone/>
              <a:defRPr sz="700"/>
            </a:lvl5pPr>
            <a:lvl6pPr marL="1877492" indent="0">
              <a:buNone/>
              <a:defRPr sz="700"/>
            </a:lvl6pPr>
            <a:lvl7pPr marL="2252990" indent="0">
              <a:buNone/>
              <a:defRPr sz="700"/>
            </a:lvl7pPr>
            <a:lvl8pPr marL="2628489" indent="0">
              <a:buNone/>
              <a:defRPr sz="700"/>
            </a:lvl8pPr>
            <a:lvl9pPr marL="3003987" indent="0">
              <a:buNone/>
              <a:defRPr sz="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47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99837" y="4915059"/>
            <a:ext cx="3672840" cy="580251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199837" y="627385"/>
            <a:ext cx="3672840" cy="4212908"/>
          </a:xfrm>
        </p:spPr>
        <p:txBody>
          <a:bodyPr/>
          <a:lstStyle>
            <a:lvl1pPr marL="0" indent="0">
              <a:buNone/>
              <a:defRPr sz="2600"/>
            </a:lvl1pPr>
            <a:lvl2pPr marL="375498" indent="0">
              <a:buNone/>
              <a:defRPr sz="2300"/>
            </a:lvl2pPr>
            <a:lvl3pPr marL="750997" indent="0">
              <a:buNone/>
              <a:defRPr sz="2000"/>
            </a:lvl3pPr>
            <a:lvl4pPr marL="1126495" indent="0">
              <a:buNone/>
              <a:defRPr sz="1600"/>
            </a:lvl4pPr>
            <a:lvl5pPr marL="1501993" indent="0">
              <a:buNone/>
              <a:defRPr sz="1600"/>
            </a:lvl5pPr>
            <a:lvl6pPr marL="1877492" indent="0">
              <a:buNone/>
              <a:defRPr sz="1600"/>
            </a:lvl6pPr>
            <a:lvl7pPr marL="2252990" indent="0">
              <a:buNone/>
              <a:defRPr sz="1600"/>
            </a:lvl7pPr>
            <a:lvl8pPr marL="2628489" indent="0">
              <a:buNone/>
              <a:defRPr sz="1600"/>
            </a:lvl8pPr>
            <a:lvl9pPr marL="3003987" indent="0">
              <a:buNone/>
              <a:defRPr sz="16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199837" y="5495310"/>
            <a:ext cx="3672840" cy="824052"/>
          </a:xfrm>
        </p:spPr>
        <p:txBody>
          <a:bodyPr/>
          <a:lstStyle>
            <a:lvl1pPr marL="0" indent="0">
              <a:buNone/>
              <a:defRPr sz="1100"/>
            </a:lvl1pPr>
            <a:lvl2pPr marL="375498" indent="0">
              <a:buNone/>
              <a:defRPr sz="1000"/>
            </a:lvl2pPr>
            <a:lvl3pPr marL="750997" indent="0">
              <a:buNone/>
              <a:defRPr sz="800"/>
            </a:lvl3pPr>
            <a:lvl4pPr marL="1126495" indent="0">
              <a:buNone/>
              <a:defRPr sz="700"/>
            </a:lvl4pPr>
            <a:lvl5pPr marL="1501993" indent="0">
              <a:buNone/>
              <a:defRPr sz="700"/>
            </a:lvl5pPr>
            <a:lvl6pPr marL="1877492" indent="0">
              <a:buNone/>
              <a:defRPr sz="700"/>
            </a:lvl6pPr>
            <a:lvl7pPr marL="2252990" indent="0">
              <a:buNone/>
              <a:defRPr sz="700"/>
            </a:lvl7pPr>
            <a:lvl8pPr marL="2628489" indent="0">
              <a:buNone/>
              <a:defRPr sz="700"/>
            </a:lvl8pPr>
            <a:lvl9pPr marL="3003987" indent="0">
              <a:buNone/>
              <a:defRPr sz="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23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6070" y="281186"/>
            <a:ext cx="5509260" cy="1170252"/>
          </a:xfrm>
          <a:prstGeom prst="rect">
            <a:avLst/>
          </a:prstGeom>
        </p:spPr>
        <p:txBody>
          <a:bodyPr vert="horz" lIns="75100" tIns="37550" rIns="75100" bIns="3755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6070" y="1638354"/>
            <a:ext cx="5509260" cy="4633874"/>
          </a:xfrm>
          <a:prstGeom prst="rect">
            <a:avLst/>
          </a:prstGeom>
        </p:spPr>
        <p:txBody>
          <a:bodyPr vert="horz" lIns="75100" tIns="37550" rIns="75100" bIns="3755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06070" y="6507903"/>
            <a:ext cx="1428327" cy="373830"/>
          </a:xfrm>
          <a:prstGeom prst="rect">
            <a:avLst/>
          </a:prstGeom>
        </p:spPr>
        <p:txBody>
          <a:bodyPr vert="horz" lIns="75100" tIns="37550" rIns="75100" bIns="3755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CF694-4966-4FED-9FCA-8C89752DB61B}" type="datetimeFigureOut">
              <a:rPr kumimoji="1" lang="ja-JP" altLang="en-US" smtClean="0"/>
              <a:t>2014/7/28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091479" y="6507903"/>
            <a:ext cx="1938443" cy="373830"/>
          </a:xfrm>
          <a:prstGeom prst="rect">
            <a:avLst/>
          </a:prstGeom>
        </p:spPr>
        <p:txBody>
          <a:bodyPr vert="horz" lIns="75100" tIns="37550" rIns="75100" bIns="3755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387003" y="6507903"/>
            <a:ext cx="1428327" cy="373830"/>
          </a:xfrm>
          <a:prstGeom prst="rect">
            <a:avLst/>
          </a:prstGeom>
        </p:spPr>
        <p:txBody>
          <a:bodyPr vert="horz" lIns="75100" tIns="37550" rIns="75100" bIns="3755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F2430-5431-40A4-AECD-70B6667A39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654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50997" rtl="0" eaLnBrk="1" latinLnBrk="0" hangingPunct="1">
        <a:spcBef>
          <a:spcPct val="0"/>
        </a:spcBef>
        <a:buNone/>
        <a:defRPr kumimoji="1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1624" indent="-281624" algn="l" defTabSz="75099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10185" indent="-234686" algn="l" defTabSz="75099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938746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14244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89743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241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739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38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91736" indent="-187749" algn="l" defTabSz="75099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75498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50997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26495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01993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77492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52990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28489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03987" algn="l" defTabSz="75099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90700" y="90757"/>
            <a:ext cx="5940000" cy="6840000"/>
            <a:chOff x="360000" y="0"/>
            <a:chExt cx="5940000" cy="6840000"/>
          </a:xfrm>
        </p:grpSpPr>
        <p:grpSp>
          <p:nvGrpSpPr>
            <p:cNvPr id="5" name="グループ化 4"/>
            <p:cNvGrpSpPr>
              <a:grpSpLocks noChangeAspect="1"/>
            </p:cNvGrpSpPr>
            <p:nvPr/>
          </p:nvGrpSpPr>
          <p:grpSpPr>
            <a:xfrm>
              <a:off x="360000" y="0"/>
              <a:ext cx="2880000" cy="2160000"/>
              <a:chOff x="359297" y="-501203"/>
              <a:chExt cx="8424344" cy="6318252"/>
            </a:xfrm>
          </p:grpSpPr>
          <p:pic>
            <p:nvPicPr>
              <p:cNvPr id="30" name="Picture 2" descr="J:\肝カルチノイド\SpringerPlus\関西アンギオカンファレンス\plain CT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9297" y="-501203"/>
                <a:ext cx="8423276" cy="6318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テキスト ボックス 30"/>
              <p:cNvSpPr txBox="1"/>
              <p:nvPr/>
            </p:nvSpPr>
            <p:spPr>
              <a:xfrm>
                <a:off x="7730598" y="4764007"/>
                <a:ext cx="1053043" cy="10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ja-JP" b="1" dirty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Times New Roman" panose="02020603050405020304" pitchFamily="18" charset="0"/>
                    <a:ea typeface="ＭＳ Ｐゴシック" pitchFamily="50" charset="-128"/>
                    <a:cs typeface="Times New Roman" panose="02020603050405020304" pitchFamily="18" charset="0"/>
                  </a:rPr>
                  <a:t>a</a:t>
                </a:r>
                <a:endParaRPr lang="ja-JP" alt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itchFamily="50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グループ化 5"/>
            <p:cNvGrpSpPr>
              <a:grpSpLocks noChangeAspect="1"/>
            </p:cNvGrpSpPr>
            <p:nvPr/>
          </p:nvGrpSpPr>
          <p:grpSpPr>
            <a:xfrm>
              <a:off x="3420000" y="0"/>
              <a:ext cx="2880000" cy="2160000"/>
              <a:chOff x="-89229" y="-501203"/>
              <a:chExt cx="8424344" cy="6318252"/>
            </a:xfrm>
          </p:grpSpPr>
          <p:pic>
            <p:nvPicPr>
              <p:cNvPr id="28" name="Picture 2" descr="J:\肝カルチノイド\SpringerPlus\関西アンギオカンファレンス\Dynamic CT 早期相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89229" y="-501203"/>
                <a:ext cx="8423274" cy="6318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テキスト ボックス 28"/>
              <p:cNvSpPr txBox="1"/>
              <p:nvPr/>
            </p:nvSpPr>
            <p:spPr>
              <a:xfrm>
                <a:off x="7282072" y="4764007"/>
                <a:ext cx="1053043" cy="10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ja-JP" b="1" dirty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Times New Roman" panose="02020603050405020304" pitchFamily="18" charset="0"/>
                    <a:ea typeface="ＭＳ Ｐゴシック" pitchFamily="50" charset="-128"/>
                    <a:cs typeface="Times New Roman" panose="02020603050405020304" pitchFamily="18" charset="0"/>
                  </a:rPr>
                  <a:t>b</a:t>
                </a:r>
                <a:endParaRPr lang="ja-JP" alt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itchFamily="50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グループ化 6"/>
            <p:cNvGrpSpPr>
              <a:grpSpLocks noChangeAspect="1"/>
            </p:cNvGrpSpPr>
            <p:nvPr/>
          </p:nvGrpSpPr>
          <p:grpSpPr>
            <a:xfrm>
              <a:off x="360000" y="2340000"/>
              <a:ext cx="2880000" cy="2160000"/>
              <a:chOff x="359297" y="-370819"/>
              <a:chExt cx="8424344" cy="6318252"/>
            </a:xfrm>
          </p:grpSpPr>
          <p:pic>
            <p:nvPicPr>
              <p:cNvPr id="26" name="Picture 2" descr="J:\肝カルチノイド\SpringerPlus\関西アンギオカンファレンス\Dynamic CT 後期相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9297" y="-370819"/>
                <a:ext cx="8423276" cy="6318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テキスト ボックス 26"/>
              <p:cNvSpPr txBox="1"/>
              <p:nvPr/>
            </p:nvSpPr>
            <p:spPr>
              <a:xfrm>
                <a:off x="7730598" y="4894391"/>
                <a:ext cx="1053043" cy="10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ja-JP" b="1" dirty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Times New Roman" panose="02020603050405020304" pitchFamily="18" charset="0"/>
                    <a:ea typeface="ＭＳ Ｐゴシック" pitchFamily="50" charset="-128"/>
                    <a:cs typeface="Times New Roman" panose="02020603050405020304" pitchFamily="18" charset="0"/>
                  </a:rPr>
                  <a:t>c</a:t>
                </a:r>
                <a:endParaRPr lang="ja-JP" alt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itchFamily="50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グループ化 7"/>
            <p:cNvGrpSpPr>
              <a:grpSpLocks noChangeAspect="1"/>
            </p:cNvGrpSpPr>
            <p:nvPr/>
          </p:nvGrpSpPr>
          <p:grpSpPr>
            <a:xfrm>
              <a:off x="3420000" y="2340000"/>
              <a:ext cx="2880000" cy="2160000"/>
              <a:chOff x="-89230" y="-372406"/>
              <a:chExt cx="8424344" cy="6318251"/>
            </a:xfrm>
          </p:grpSpPr>
          <p:pic>
            <p:nvPicPr>
              <p:cNvPr id="19" name="Picture 2" descr="J:\肝カルチノイド\SpringerPlus\関西アンギオカンファレンス\T1WI in phase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89230" y="-372406"/>
                <a:ext cx="8423275" cy="6318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Line 10"/>
              <p:cNvSpPr>
                <a:spLocks noChangeShapeType="1"/>
              </p:cNvSpPr>
              <p:nvPr/>
            </p:nvSpPr>
            <p:spPr bwMode="auto">
              <a:xfrm flipH="1" flipV="1">
                <a:off x="911301" y="469767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triangle" w="lg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21" name="Line 11"/>
              <p:cNvSpPr>
                <a:spLocks noChangeShapeType="1"/>
              </p:cNvSpPr>
              <p:nvPr/>
            </p:nvSpPr>
            <p:spPr bwMode="auto">
              <a:xfrm flipH="1" flipV="1">
                <a:off x="340306" y="1512390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triangle" w="lg" len="lg"/>
                <a:tailEnd/>
              </a:ln>
              <a:scene3d>
                <a:camera prst="orthographicFront"/>
                <a:lightRig rig="threePt" dir="t"/>
              </a:scene3d>
              <a:sp3d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 flipH="1" flipV="1">
                <a:off x="2175093" y="112356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triangle" w="lg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 flipH="1" flipV="1">
                <a:off x="2385725" y="2776180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lg" len="lg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 flipH="1" flipV="1">
                <a:off x="1543197" y="2631721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lg" len="lg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>
                <a:off x="7282071" y="4892803"/>
                <a:ext cx="1053043" cy="10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ja-JP" b="1" dirty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Times New Roman" panose="02020603050405020304" pitchFamily="18" charset="0"/>
                    <a:ea typeface="ＭＳ Ｐゴシック" pitchFamily="50" charset="-128"/>
                    <a:cs typeface="Times New Roman" panose="02020603050405020304" pitchFamily="18" charset="0"/>
                  </a:rPr>
                  <a:t>d</a:t>
                </a:r>
                <a:endParaRPr lang="ja-JP" alt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itchFamily="50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グループ化 8"/>
            <p:cNvGrpSpPr>
              <a:grpSpLocks noChangeAspect="1"/>
            </p:cNvGrpSpPr>
            <p:nvPr/>
          </p:nvGrpSpPr>
          <p:grpSpPr>
            <a:xfrm>
              <a:off x="360000" y="4680000"/>
              <a:ext cx="2880000" cy="2160000"/>
              <a:chOff x="359297" y="-268553"/>
              <a:chExt cx="8424344" cy="6318251"/>
            </a:xfrm>
          </p:grpSpPr>
          <p:pic>
            <p:nvPicPr>
              <p:cNvPr id="13" name="Picture 2" descr="J:\肝カルチノイド\SpringerPlus\関西アンギオカンファレンス\T2WI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9297" y="-268553"/>
                <a:ext cx="8423276" cy="6318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 flipH="1" flipV="1">
                <a:off x="2788843" y="2986110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lg" len="lg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5" name="Line 11"/>
              <p:cNvSpPr>
                <a:spLocks noChangeShapeType="1"/>
              </p:cNvSpPr>
              <p:nvPr/>
            </p:nvSpPr>
            <p:spPr bwMode="auto">
              <a:xfrm flipH="1" flipV="1">
                <a:off x="1464150" y="469065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triangl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 flipH="1" flipV="1">
                <a:off x="755651" y="1522224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triangl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 flipH="1" flipV="1">
                <a:off x="2156947" y="2775478"/>
                <a:ext cx="360363" cy="431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lg" len="lg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8" name="テキスト ボックス 17"/>
              <p:cNvSpPr txBox="1"/>
              <p:nvPr/>
            </p:nvSpPr>
            <p:spPr>
              <a:xfrm>
                <a:off x="7730598" y="4996656"/>
                <a:ext cx="1053043" cy="10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ja-JP" b="1" dirty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Times New Roman" panose="02020603050405020304" pitchFamily="18" charset="0"/>
                    <a:ea typeface="ＭＳ Ｐゴシック" pitchFamily="50" charset="-128"/>
                    <a:cs typeface="Times New Roman" panose="02020603050405020304" pitchFamily="18" charset="0"/>
                  </a:rPr>
                  <a:t>e</a:t>
                </a:r>
                <a:endParaRPr lang="ja-JP" alt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itchFamily="50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グループ化 9"/>
            <p:cNvGrpSpPr>
              <a:grpSpLocks noChangeAspect="1"/>
            </p:cNvGrpSpPr>
            <p:nvPr/>
          </p:nvGrpSpPr>
          <p:grpSpPr>
            <a:xfrm>
              <a:off x="3420000" y="4680000"/>
              <a:ext cx="2880000" cy="2160000"/>
              <a:chOff x="-89230" y="-268553"/>
              <a:chExt cx="8424344" cy="6318251"/>
            </a:xfrm>
          </p:grpSpPr>
          <p:pic>
            <p:nvPicPr>
              <p:cNvPr id="11" name="Picture 2" descr="J:\肝カルチノイド\SpringerPlus\関西アンギオカンファレンス\血管造影 ②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89230" y="-268553"/>
                <a:ext cx="8423275" cy="6318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テキスト ボックス 11"/>
              <p:cNvSpPr txBox="1"/>
              <p:nvPr/>
            </p:nvSpPr>
            <p:spPr>
              <a:xfrm>
                <a:off x="7282071" y="4996656"/>
                <a:ext cx="1053043" cy="10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ja-JP" b="1" dirty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Times New Roman" panose="02020603050405020304" pitchFamily="18" charset="0"/>
                    <a:ea typeface="ＭＳ Ｐゴシック" pitchFamily="50" charset="-128"/>
                    <a:cs typeface="Times New Roman" panose="02020603050405020304" pitchFamily="18" charset="0"/>
                  </a:rPr>
                  <a:t>f</a:t>
                </a:r>
                <a:endParaRPr lang="ja-JP" altLang="en-US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itchFamily="50" charset="-128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3006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</Words>
  <Application>Microsoft Office PowerPoint</Application>
  <PresentationFormat>ユーザー設定</PresentationFormat>
  <Paragraphs>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Makoto</dc:creator>
  <cp:lastModifiedBy>Makoto</cp:lastModifiedBy>
  <cp:revision>1</cp:revision>
  <dcterms:created xsi:type="dcterms:W3CDTF">2014-07-27T16:16:00Z</dcterms:created>
  <dcterms:modified xsi:type="dcterms:W3CDTF">2014-07-27T16:24:09Z</dcterms:modified>
</cp:coreProperties>
</file>