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parjamzolfaghari:Desktop:Sync:In-vivo%20data:Metabolic%20cart:190508:Averaged%20190508%20WT%200101%200102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parjamzolfaghari:Downloads:Rat%20metabolic%20data%2072h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732008241689613"/>
          <c:y val="0.17758196231526108"/>
          <c:w val="0.78098065130736671"/>
          <c:h val="0.62926343464924528"/>
        </c:manualLayout>
      </c:layout>
      <c:lineChart>
        <c:grouping val="standard"/>
        <c:ser>
          <c:idx val="0"/>
          <c:order val="0"/>
          <c:spPr>
            <a:ln w="12700">
              <a:solidFill>
                <a:srgbClr val="00000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cat>
            <c:numRef>
              <c:f>Sheet2!$A$3:$A$85</c:f>
              <c:numCache>
                <c:formatCode>0</c:formatCode>
                <c:ptCount val="83"/>
                <c:pt idx="0">
                  <c:v>16</c:v>
                </c:pt>
                <c:pt idx="1">
                  <c:v>16.5</c:v>
                </c:pt>
                <c:pt idx="2">
                  <c:v>17</c:v>
                </c:pt>
                <c:pt idx="3">
                  <c:v>17.5</c:v>
                </c:pt>
                <c:pt idx="4">
                  <c:v>18</c:v>
                </c:pt>
                <c:pt idx="5">
                  <c:v>18.5</c:v>
                </c:pt>
                <c:pt idx="6">
                  <c:v>19</c:v>
                </c:pt>
                <c:pt idx="7">
                  <c:v>19.5</c:v>
                </c:pt>
                <c:pt idx="8">
                  <c:v>20</c:v>
                </c:pt>
                <c:pt idx="9">
                  <c:v>20.5</c:v>
                </c:pt>
                <c:pt idx="10">
                  <c:v>21</c:v>
                </c:pt>
                <c:pt idx="11">
                  <c:v>21.5</c:v>
                </c:pt>
                <c:pt idx="12">
                  <c:v>22</c:v>
                </c:pt>
                <c:pt idx="13">
                  <c:v>22.5</c:v>
                </c:pt>
                <c:pt idx="14">
                  <c:v>23</c:v>
                </c:pt>
                <c:pt idx="15">
                  <c:v>23.5</c:v>
                </c:pt>
                <c:pt idx="16">
                  <c:v>24</c:v>
                </c:pt>
                <c:pt idx="17">
                  <c:v>0.5</c:v>
                </c:pt>
                <c:pt idx="18">
                  <c:v>1</c:v>
                </c:pt>
                <c:pt idx="19">
                  <c:v>1.5</c:v>
                </c:pt>
                <c:pt idx="20">
                  <c:v>2</c:v>
                </c:pt>
                <c:pt idx="21">
                  <c:v>2.5</c:v>
                </c:pt>
                <c:pt idx="22">
                  <c:v>3</c:v>
                </c:pt>
                <c:pt idx="23">
                  <c:v>3.5</c:v>
                </c:pt>
                <c:pt idx="24">
                  <c:v>4</c:v>
                </c:pt>
                <c:pt idx="25">
                  <c:v>4.5</c:v>
                </c:pt>
                <c:pt idx="26">
                  <c:v>5</c:v>
                </c:pt>
                <c:pt idx="27">
                  <c:v>5.5</c:v>
                </c:pt>
                <c:pt idx="28">
                  <c:v>6</c:v>
                </c:pt>
                <c:pt idx="29">
                  <c:v>6.5</c:v>
                </c:pt>
                <c:pt idx="30">
                  <c:v>7</c:v>
                </c:pt>
                <c:pt idx="31">
                  <c:v>7.5</c:v>
                </c:pt>
                <c:pt idx="32">
                  <c:v>8</c:v>
                </c:pt>
                <c:pt idx="33">
                  <c:v>8.5</c:v>
                </c:pt>
                <c:pt idx="34">
                  <c:v>9</c:v>
                </c:pt>
                <c:pt idx="35">
                  <c:v>9.5</c:v>
                </c:pt>
                <c:pt idx="36">
                  <c:v>10</c:v>
                </c:pt>
                <c:pt idx="37">
                  <c:v>10.5</c:v>
                </c:pt>
                <c:pt idx="38">
                  <c:v>11</c:v>
                </c:pt>
                <c:pt idx="39">
                  <c:v>11.5</c:v>
                </c:pt>
                <c:pt idx="40">
                  <c:v>12</c:v>
                </c:pt>
                <c:pt idx="41">
                  <c:v>12.5</c:v>
                </c:pt>
                <c:pt idx="42">
                  <c:v>13</c:v>
                </c:pt>
                <c:pt idx="43">
                  <c:v>13.5</c:v>
                </c:pt>
                <c:pt idx="44">
                  <c:v>14</c:v>
                </c:pt>
                <c:pt idx="45">
                  <c:v>14.5</c:v>
                </c:pt>
                <c:pt idx="46">
                  <c:v>15</c:v>
                </c:pt>
                <c:pt idx="47">
                  <c:v>15.5</c:v>
                </c:pt>
                <c:pt idx="48">
                  <c:v>16</c:v>
                </c:pt>
                <c:pt idx="49">
                  <c:v>16.5</c:v>
                </c:pt>
                <c:pt idx="50">
                  <c:v>17</c:v>
                </c:pt>
                <c:pt idx="51">
                  <c:v>17.5</c:v>
                </c:pt>
                <c:pt idx="52">
                  <c:v>18</c:v>
                </c:pt>
                <c:pt idx="53">
                  <c:v>18.5</c:v>
                </c:pt>
                <c:pt idx="54">
                  <c:v>19</c:v>
                </c:pt>
                <c:pt idx="55">
                  <c:v>19.5</c:v>
                </c:pt>
                <c:pt idx="56">
                  <c:v>20</c:v>
                </c:pt>
                <c:pt idx="57">
                  <c:v>20.5</c:v>
                </c:pt>
                <c:pt idx="58">
                  <c:v>21</c:v>
                </c:pt>
                <c:pt idx="59">
                  <c:v>21.5</c:v>
                </c:pt>
                <c:pt idx="60">
                  <c:v>22</c:v>
                </c:pt>
                <c:pt idx="61">
                  <c:v>22.5</c:v>
                </c:pt>
                <c:pt idx="62">
                  <c:v>23</c:v>
                </c:pt>
                <c:pt idx="63">
                  <c:v>23.5</c:v>
                </c:pt>
                <c:pt idx="64">
                  <c:v>24</c:v>
                </c:pt>
                <c:pt idx="65">
                  <c:v>0.5</c:v>
                </c:pt>
                <c:pt idx="66">
                  <c:v>1</c:v>
                </c:pt>
                <c:pt idx="67">
                  <c:v>1.5</c:v>
                </c:pt>
                <c:pt idx="68">
                  <c:v>2</c:v>
                </c:pt>
                <c:pt idx="69">
                  <c:v>2.5</c:v>
                </c:pt>
                <c:pt idx="70">
                  <c:v>3</c:v>
                </c:pt>
                <c:pt idx="71">
                  <c:v>3.5</c:v>
                </c:pt>
                <c:pt idx="72">
                  <c:v>4</c:v>
                </c:pt>
                <c:pt idx="73">
                  <c:v>4.5</c:v>
                </c:pt>
                <c:pt idx="74">
                  <c:v>5</c:v>
                </c:pt>
                <c:pt idx="75">
                  <c:v>5.5</c:v>
                </c:pt>
                <c:pt idx="76">
                  <c:v>6</c:v>
                </c:pt>
                <c:pt idx="77">
                  <c:v>6.5</c:v>
                </c:pt>
                <c:pt idx="78">
                  <c:v>7</c:v>
                </c:pt>
                <c:pt idx="79">
                  <c:v>7.5</c:v>
                </c:pt>
                <c:pt idx="80">
                  <c:v>8</c:v>
                </c:pt>
                <c:pt idx="81">
                  <c:v>8.5</c:v>
                </c:pt>
                <c:pt idx="82">
                  <c:v>9</c:v>
                </c:pt>
              </c:numCache>
            </c:numRef>
          </c:cat>
          <c:val>
            <c:numRef>
              <c:f>Sheet2!$E$3:$E$85</c:f>
              <c:numCache>
                <c:formatCode>General</c:formatCode>
                <c:ptCount val="83"/>
                <c:pt idx="0">
                  <c:v>3909</c:v>
                </c:pt>
                <c:pt idx="1">
                  <c:v>3120.625</c:v>
                </c:pt>
                <c:pt idx="2">
                  <c:v>2669.25</c:v>
                </c:pt>
                <c:pt idx="3">
                  <c:v>3068.75</c:v>
                </c:pt>
                <c:pt idx="4">
                  <c:v>2834.5</c:v>
                </c:pt>
                <c:pt idx="5">
                  <c:v>2997.125</c:v>
                </c:pt>
                <c:pt idx="6">
                  <c:v>3284.5</c:v>
                </c:pt>
                <c:pt idx="7">
                  <c:v>3751.25</c:v>
                </c:pt>
                <c:pt idx="8">
                  <c:v>3326.125</c:v>
                </c:pt>
                <c:pt idx="9">
                  <c:v>3267.75</c:v>
                </c:pt>
                <c:pt idx="10">
                  <c:v>3518.125</c:v>
                </c:pt>
                <c:pt idx="11">
                  <c:v>3507.625</c:v>
                </c:pt>
                <c:pt idx="12">
                  <c:v>3547.8750000000014</c:v>
                </c:pt>
                <c:pt idx="13">
                  <c:v>3454.125</c:v>
                </c:pt>
                <c:pt idx="14">
                  <c:v>3350.625</c:v>
                </c:pt>
                <c:pt idx="15">
                  <c:v>3111.8750000000014</c:v>
                </c:pt>
                <c:pt idx="16">
                  <c:v>3669.25</c:v>
                </c:pt>
                <c:pt idx="17">
                  <c:v>2797.125</c:v>
                </c:pt>
                <c:pt idx="18">
                  <c:v>2873.75</c:v>
                </c:pt>
                <c:pt idx="19">
                  <c:v>3088.75</c:v>
                </c:pt>
                <c:pt idx="20">
                  <c:v>3063.625</c:v>
                </c:pt>
                <c:pt idx="21">
                  <c:v>3128.125</c:v>
                </c:pt>
                <c:pt idx="22">
                  <c:v>2813.625</c:v>
                </c:pt>
                <c:pt idx="23">
                  <c:v>2952.625</c:v>
                </c:pt>
                <c:pt idx="24">
                  <c:v>3311</c:v>
                </c:pt>
                <c:pt idx="25">
                  <c:v>3798.25</c:v>
                </c:pt>
                <c:pt idx="26">
                  <c:v>3346.625</c:v>
                </c:pt>
                <c:pt idx="27">
                  <c:v>3062.25</c:v>
                </c:pt>
                <c:pt idx="28">
                  <c:v>2767.75</c:v>
                </c:pt>
                <c:pt idx="29">
                  <c:v>2934.3750000000014</c:v>
                </c:pt>
                <c:pt idx="30">
                  <c:v>3040.5</c:v>
                </c:pt>
                <c:pt idx="31">
                  <c:v>3210.3750000000014</c:v>
                </c:pt>
                <c:pt idx="32">
                  <c:v>3045.125</c:v>
                </c:pt>
                <c:pt idx="33">
                  <c:v>2787</c:v>
                </c:pt>
                <c:pt idx="34">
                  <c:v>2876.3750000000014</c:v>
                </c:pt>
                <c:pt idx="35">
                  <c:v>2935.75</c:v>
                </c:pt>
                <c:pt idx="36">
                  <c:v>2867.5</c:v>
                </c:pt>
                <c:pt idx="37">
                  <c:v>2631.5</c:v>
                </c:pt>
                <c:pt idx="38">
                  <c:v>3065.625</c:v>
                </c:pt>
                <c:pt idx="39">
                  <c:v>2750.5</c:v>
                </c:pt>
                <c:pt idx="40">
                  <c:v>2784.625</c:v>
                </c:pt>
                <c:pt idx="41">
                  <c:v>2921.25</c:v>
                </c:pt>
                <c:pt idx="42">
                  <c:v>2920.5</c:v>
                </c:pt>
                <c:pt idx="43">
                  <c:v>2700.8750000000014</c:v>
                </c:pt>
                <c:pt idx="44">
                  <c:v>3069.3750000000014</c:v>
                </c:pt>
                <c:pt idx="45">
                  <c:v>3052.5</c:v>
                </c:pt>
                <c:pt idx="46">
                  <c:v>2818.75</c:v>
                </c:pt>
                <c:pt idx="47">
                  <c:v>2517.3750000000014</c:v>
                </c:pt>
                <c:pt idx="48">
                  <c:v>3027.625</c:v>
                </c:pt>
                <c:pt idx="49">
                  <c:v>3122.75</c:v>
                </c:pt>
                <c:pt idx="50">
                  <c:v>2733.25</c:v>
                </c:pt>
                <c:pt idx="51">
                  <c:v>2841.75</c:v>
                </c:pt>
                <c:pt idx="52">
                  <c:v>3424.625</c:v>
                </c:pt>
                <c:pt idx="53">
                  <c:v>2814.125</c:v>
                </c:pt>
                <c:pt idx="54">
                  <c:v>3137.125</c:v>
                </c:pt>
                <c:pt idx="55">
                  <c:v>3624.625</c:v>
                </c:pt>
                <c:pt idx="56">
                  <c:v>4067.25</c:v>
                </c:pt>
                <c:pt idx="57">
                  <c:v>3556.5</c:v>
                </c:pt>
                <c:pt idx="58">
                  <c:v>3654.125</c:v>
                </c:pt>
                <c:pt idx="59">
                  <c:v>3391.5</c:v>
                </c:pt>
                <c:pt idx="60">
                  <c:v>3432.75</c:v>
                </c:pt>
                <c:pt idx="61">
                  <c:v>3203</c:v>
                </c:pt>
                <c:pt idx="62">
                  <c:v>3698.25</c:v>
                </c:pt>
                <c:pt idx="63">
                  <c:v>3472.125</c:v>
                </c:pt>
                <c:pt idx="64">
                  <c:v>3590.75</c:v>
                </c:pt>
                <c:pt idx="65">
                  <c:v>3182.8750000000014</c:v>
                </c:pt>
                <c:pt idx="66">
                  <c:v>3209.5</c:v>
                </c:pt>
                <c:pt idx="67">
                  <c:v>3238</c:v>
                </c:pt>
                <c:pt idx="68">
                  <c:v>3188.25</c:v>
                </c:pt>
                <c:pt idx="69">
                  <c:v>3344.625</c:v>
                </c:pt>
                <c:pt idx="70">
                  <c:v>3193</c:v>
                </c:pt>
                <c:pt idx="71">
                  <c:v>3218.75</c:v>
                </c:pt>
                <c:pt idx="72">
                  <c:v>3239.3750000000014</c:v>
                </c:pt>
                <c:pt idx="73">
                  <c:v>3114.5</c:v>
                </c:pt>
                <c:pt idx="74">
                  <c:v>3578</c:v>
                </c:pt>
                <c:pt idx="75">
                  <c:v>2741</c:v>
                </c:pt>
                <c:pt idx="76">
                  <c:v>2715</c:v>
                </c:pt>
                <c:pt idx="77">
                  <c:v>2759.125</c:v>
                </c:pt>
                <c:pt idx="78">
                  <c:v>2944</c:v>
                </c:pt>
                <c:pt idx="79">
                  <c:v>3337.75</c:v>
                </c:pt>
                <c:pt idx="80">
                  <c:v>2949.125</c:v>
                </c:pt>
                <c:pt idx="81">
                  <c:v>2527.5</c:v>
                </c:pt>
                <c:pt idx="82">
                  <c:v>3402</c:v>
                </c:pt>
              </c:numCache>
            </c:numRef>
          </c:val>
        </c:ser>
        <c:marker val="1"/>
        <c:axId val="2531328"/>
        <c:axId val="2534400"/>
      </c:lineChart>
      <c:catAx>
        <c:axId val="25313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800"/>
                </a:pPr>
                <a:r>
                  <a:rPr lang="en-US" sz="800" dirty="0"/>
                  <a:t>Time (</a:t>
                </a:r>
                <a:r>
                  <a:rPr lang="en-US" sz="800" dirty="0" smtClean="0"/>
                  <a:t>24 hr </a:t>
                </a:r>
                <a:r>
                  <a:rPr lang="en-US" sz="800" dirty="0"/>
                  <a:t>clock)</a:t>
                </a:r>
              </a:p>
            </c:rich>
          </c:tx>
          <c:layout>
            <c:manualLayout>
              <c:xMode val="edge"/>
              <c:yMode val="edge"/>
              <c:x val="0.44248268410093916"/>
              <c:y val="0.912108512926742"/>
            </c:manualLayout>
          </c:layout>
          <c:spPr>
            <a:noFill/>
            <a:ln w="25400">
              <a:noFill/>
            </a:ln>
          </c:spPr>
        </c:title>
        <c:numFmt formatCode="0" sourceLinked="1"/>
        <c:minorTickMark val="out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/>
            </a:pPr>
            <a:endParaRPr lang="en-US"/>
          </a:p>
        </c:txPr>
        <c:crossAx val="2534400"/>
        <c:crosses val="autoZero"/>
        <c:auto val="1"/>
        <c:lblAlgn val="ctr"/>
        <c:lblOffset val="100"/>
        <c:tickLblSkip val="8"/>
        <c:tickMarkSkip val="4"/>
      </c:catAx>
      <c:valAx>
        <c:axId val="2534400"/>
        <c:scaling>
          <c:orientation val="minMax"/>
          <c:min val="0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VO</a:t>
                </a:r>
                <a:r>
                  <a:rPr lang="en-US" baseline="-25000" dirty="0"/>
                  <a:t>2</a:t>
                </a:r>
                <a:r>
                  <a:rPr lang="en-US" dirty="0"/>
                  <a:t> ml/Kg/hr</a:t>
                </a:r>
              </a:p>
            </c:rich>
          </c:tx>
          <c:layout>
            <c:manualLayout>
              <c:xMode val="edge"/>
              <c:yMode val="edge"/>
              <c:x val="2.3054818555289309E-2"/>
              <c:y val="0.30143502995140015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/>
            </a:pPr>
            <a:endParaRPr lang="en-US"/>
          </a:p>
        </c:txPr>
        <c:crossAx val="2531328"/>
        <c:crosses val="autoZero"/>
        <c:crossBetween val="between"/>
        <c:majorUnit val="1000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9525">
      <a:noFill/>
    </a:ln>
  </c:spPr>
  <c:txPr>
    <a:bodyPr/>
    <a:lstStyle/>
    <a:p>
      <a:pPr>
        <a:defRPr sz="950" b="0" i="0" u="none" strike="noStrike" baseline="0">
          <a:solidFill>
            <a:srgbClr val="000000"/>
          </a:solidFill>
          <a:latin typeface="Arial"/>
          <a:ea typeface="Comic Sans MS"/>
          <a:cs typeface="Arial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3004442179569509"/>
          <c:y val="0.21725317693059601"/>
          <c:w val="0.8247453972772173"/>
          <c:h val="0.59510304659498203"/>
        </c:manualLayout>
      </c:layout>
      <c:lineChart>
        <c:grouping val="standard"/>
        <c:ser>
          <c:idx val="0"/>
          <c:order val="0"/>
          <c:spPr>
            <a:ln w="12700">
              <a:solidFill>
                <a:schemeClr val="tx1"/>
              </a:solidFill>
            </a:ln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plus>
              <c:numRef>
                <c:f>Sheet1!$H$3:$H$74</c:f>
                <c:numCache>
                  <c:formatCode>General</c:formatCode>
                  <c:ptCount val="72"/>
                  <c:pt idx="0">
                    <c:v>364.18195124191806</c:v>
                  </c:pt>
                  <c:pt idx="1">
                    <c:v>339.35378452083165</c:v>
                  </c:pt>
                  <c:pt idx="2">
                    <c:v>377.94509573309028</c:v>
                  </c:pt>
                  <c:pt idx="3">
                    <c:v>398.58707645512345</c:v>
                  </c:pt>
                  <c:pt idx="4">
                    <c:v>276.2804365376216</c:v>
                  </c:pt>
                  <c:pt idx="5">
                    <c:v>382.29938403172002</c:v>
                  </c:pt>
                  <c:pt idx="6">
                    <c:v>166.04121584601981</c:v>
                  </c:pt>
                  <c:pt idx="7">
                    <c:v>250.20253136067271</c:v>
                  </c:pt>
                  <c:pt idx="8">
                    <c:v>273.66695524501159</c:v>
                  </c:pt>
                  <c:pt idx="9">
                    <c:v>318.96170575600854</c:v>
                  </c:pt>
                  <c:pt idx="10">
                    <c:v>214.14157378428695</c:v>
                  </c:pt>
                  <c:pt idx="11">
                    <c:v>310.85649660759611</c:v>
                  </c:pt>
                  <c:pt idx="12">
                    <c:v>303.62159052368935</c:v>
                  </c:pt>
                  <c:pt idx="13">
                    <c:v>226.91739841954211</c:v>
                  </c:pt>
                  <c:pt idx="14">
                    <c:v>183.36061562375571</c:v>
                  </c:pt>
                  <c:pt idx="15">
                    <c:v>189.32446343126671</c:v>
                  </c:pt>
                  <c:pt idx="16">
                    <c:v>406.31726755973847</c:v>
                  </c:pt>
                  <c:pt idx="17">
                    <c:v>111.4533691948342</c:v>
                  </c:pt>
                  <c:pt idx="18">
                    <c:v>146.23405957805304</c:v>
                  </c:pt>
                  <c:pt idx="19">
                    <c:v>224.74480833450011</c:v>
                  </c:pt>
                  <c:pt idx="20">
                    <c:v>216.78644742905161</c:v>
                  </c:pt>
                  <c:pt idx="21">
                    <c:v>340.98007202276671</c:v>
                  </c:pt>
                  <c:pt idx="22">
                    <c:v>348.41246975772589</c:v>
                  </c:pt>
                  <c:pt idx="23">
                    <c:v>338.38321680420705</c:v>
                  </c:pt>
                  <c:pt idx="24">
                    <c:v>248.91602055339118</c:v>
                  </c:pt>
                  <c:pt idx="25">
                    <c:v>240.0785967412431</c:v>
                  </c:pt>
                  <c:pt idx="26">
                    <c:v>288.86118570592589</c:v>
                  </c:pt>
                  <c:pt idx="27">
                    <c:v>323.04042920003627</c:v>
                  </c:pt>
                  <c:pt idx="28">
                    <c:v>201.76526499228638</c:v>
                  </c:pt>
                  <c:pt idx="29">
                    <c:v>297.33723578476531</c:v>
                  </c:pt>
                  <c:pt idx="30">
                    <c:v>214.8017450307496</c:v>
                  </c:pt>
                  <c:pt idx="31">
                    <c:v>320.06852485658908</c:v>
                  </c:pt>
                  <c:pt idx="32">
                    <c:v>128.92074315320949</c:v>
                  </c:pt>
                  <c:pt idx="33">
                    <c:v>346.20611666072045</c:v>
                  </c:pt>
                  <c:pt idx="34">
                    <c:v>184.56927536152958</c:v>
                  </c:pt>
                  <c:pt idx="35">
                    <c:v>120.69660660640048</c:v>
                  </c:pt>
                  <c:pt idx="36">
                    <c:v>200.73086880770771</c:v>
                  </c:pt>
                  <c:pt idx="37">
                    <c:v>159.38473271189864</c:v>
                  </c:pt>
                  <c:pt idx="38">
                    <c:v>81.595569091420955</c:v>
                  </c:pt>
                  <c:pt idx="39">
                    <c:v>169.8893747984115</c:v>
                  </c:pt>
                  <c:pt idx="40">
                    <c:v>166.74915588512755</c:v>
                  </c:pt>
                  <c:pt idx="41">
                    <c:v>136.42274982872289</c:v>
                  </c:pt>
                  <c:pt idx="42">
                    <c:v>117.96151640697535</c:v>
                  </c:pt>
                  <c:pt idx="43">
                    <c:v>114.4899800417345</c:v>
                  </c:pt>
                  <c:pt idx="44">
                    <c:v>198.16914137426377</c:v>
                  </c:pt>
                  <c:pt idx="45">
                    <c:v>356.14311368875894</c:v>
                  </c:pt>
                  <c:pt idx="46">
                    <c:v>222.6545822975209</c:v>
                  </c:pt>
                  <c:pt idx="47">
                    <c:v>223.4079777401744</c:v>
                  </c:pt>
                  <c:pt idx="48">
                    <c:v>408.73058656954612</c:v>
                  </c:pt>
                  <c:pt idx="49">
                    <c:v>214.62787494521581</c:v>
                  </c:pt>
                  <c:pt idx="50">
                    <c:v>212.59141261641579</c:v>
                  </c:pt>
                  <c:pt idx="51">
                    <c:v>266.32289682643625</c:v>
                  </c:pt>
                  <c:pt idx="52">
                    <c:v>208.81252428670282</c:v>
                  </c:pt>
                  <c:pt idx="53">
                    <c:v>230.17803938897808</c:v>
                  </c:pt>
                  <c:pt idx="54">
                    <c:v>311.54959919480734</c:v>
                  </c:pt>
                  <c:pt idx="55">
                    <c:v>241.2457573633441</c:v>
                  </c:pt>
                  <c:pt idx="56">
                    <c:v>379.62013655807175</c:v>
                  </c:pt>
                  <c:pt idx="57">
                    <c:v>243.69019593279961</c:v>
                  </c:pt>
                  <c:pt idx="58">
                    <c:v>275.96511711578046</c:v>
                  </c:pt>
                  <c:pt idx="59">
                    <c:v>226.56385108945543</c:v>
                  </c:pt>
                  <c:pt idx="60">
                    <c:v>180.57068732892671</c:v>
                  </c:pt>
                  <c:pt idx="61">
                    <c:v>268.41649833440351</c:v>
                  </c:pt>
                  <c:pt idx="62">
                    <c:v>107.41953580320812</c:v>
                  </c:pt>
                  <c:pt idx="63">
                    <c:v>180.44503112449843</c:v>
                  </c:pt>
                  <c:pt idx="64">
                    <c:v>230.43097773703101</c:v>
                  </c:pt>
                  <c:pt idx="65">
                    <c:v>166.60590327054609</c:v>
                  </c:pt>
                  <c:pt idx="66">
                    <c:v>274.62273928477674</c:v>
                  </c:pt>
                  <c:pt idx="67">
                    <c:v>127.81909130693258</c:v>
                  </c:pt>
                  <c:pt idx="68">
                    <c:v>266.49072861256724</c:v>
                  </c:pt>
                  <c:pt idx="69">
                    <c:v>277.27633330849295</c:v>
                  </c:pt>
                  <c:pt idx="70">
                    <c:v>204.95912030349427</c:v>
                  </c:pt>
                  <c:pt idx="71">
                    <c:v>212.2758501881035</c:v>
                  </c:pt>
                </c:numCache>
              </c:numRef>
            </c:plus>
            <c:minus>
              <c:numRef>
                <c:f>Sheet1!$H$3:$H$74</c:f>
                <c:numCache>
                  <c:formatCode>General</c:formatCode>
                  <c:ptCount val="72"/>
                  <c:pt idx="0">
                    <c:v>364.18195124191806</c:v>
                  </c:pt>
                  <c:pt idx="1">
                    <c:v>339.35378452083165</c:v>
                  </c:pt>
                  <c:pt idx="2">
                    <c:v>377.94509573309028</c:v>
                  </c:pt>
                  <c:pt idx="3">
                    <c:v>398.58707645512345</c:v>
                  </c:pt>
                  <c:pt idx="4">
                    <c:v>276.2804365376216</c:v>
                  </c:pt>
                  <c:pt idx="5">
                    <c:v>382.29938403172002</c:v>
                  </c:pt>
                  <c:pt idx="6">
                    <c:v>166.04121584601981</c:v>
                  </c:pt>
                  <c:pt idx="7">
                    <c:v>250.20253136067271</c:v>
                  </c:pt>
                  <c:pt idx="8">
                    <c:v>273.66695524501159</c:v>
                  </c:pt>
                  <c:pt idx="9">
                    <c:v>318.96170575600854</c:v>
                  </c:pt>
                  <c:pt idx="10">
                    <c:v>214.14157378428695</c:v>
                  </c:pt>
                  <c:pt idx="11">
                    <c:v>310.85649660759611</c:v>
                  </c:pt>
                  <c:pt idx="12">
                    <c:v>303.62159052368935</c:v>
                  </c:pt>
                  <c:pt idx="13">
                    <c:v>226.91739841954211</c:v>
                  </c:pt>
                  <c:pt idx="14">
                    <c:v>183.36061562375571</c:v>
                  </c:pt>
                  <c:pt idx="15">
                    <c:v>189.32446343126671</c:v>
                  </c:pt>
                  <c:pt idx="16">
                    <c:v>406.31726755973847</c:v>
                  </c:pt>
                  <c:pt idx="17">
                    <c:v>111.4533691948342</c:v>
                  </c:pt>
                  <c:pt idx="18">
                    <c:v>146.23405957805304</c:v>
                  </c:pt>
                  <c:pt idx="19">
                    <c:v>224.74480833450011</c:v>
                  </c:pt>
                  <c:pt idx="20">
                    <c:v>216.78644742905161</c:v>
                  </c:pt>
                  <c:pt idx="21">
                    <c:v>340.98007202276671</c:v>
                  </c:pt>
                  <c:pt idx="22">
                    <c:v>348.41246975772589</c:v>
                  </c:pt>
                  <c:pt idx="23">
                    <c:v>338.38321680420705</c:v>
                  </c:pt>
                  <c:pt idx="24">
                    <c:v>248.91602055339118</c:v>
                  </c:pt>
                  <c:pt idx="25">
                    <c:v>240.0785967412431</c:v>
                  </c:pt>
                  <c:pt idx="26">
                    <c:v>288.86118570592589</c:v>
                  </c:pt>
                  <c:pt idx="27">
                    <c:v>323.04042920003627</c:v>
                  </c:pt>
                  <c:pt idx="28">
                    <c:v>201.76526499228638</c:v>
                  </c:pt>
                  <c:pt idx="29">
                    <c:v>297.33723578476531</c:v>
                  </c:pt>
                  <c:pt idx="30">
                    <c:v>214.8017450307496</c:v>
                  </c:pt>
                  <c:pt idx="31">
                    <c:v>320.06852485658908</c:v>
                  </c:pt>
                  <c:pt idx="32">
                    <c:v>128.92074315320949</c:v>
                  </c:pt>
                  <c:pt idx="33">
                    <c:v>346.20611666072045</c:v>
                  </c:pt>
                  <c:pt idx="34">
                    <c:v>184.56927536152958</c:v>
                  </c:pt>
                  <c:pt idx="35">
                    <c:v>120.69660660640048</c:v>
                  </c:pt>
                  <c:pt idx="36">
                    <c:v>200.73086880770771</c:v>
                  </c:pt>
                  <c:pt idx="37">
                    <c:v>159.38473271189864</c:v>
                  </c:pt>
                  <c:pt idx="38">
                    <c:v>81.595569091420955</c:v>
                  </c:pt>
                  <c:pt idx="39">
                    <c:v>169.8893747984115</c:v>
                  </c:pt>
                  <c:pt idx="40">
                    <c:v>166.74915588512755</c:v>
                  </c:pt>
                  <c:pt idx="41">
                    <c:v>136.42274982872289</c:v>
                  </c:pt>
                  <c:pt idx="42">
                    <c:v>117.96151640697535</c:v>
                  </c:pt>
                  <c:pt idx="43">
                    <c:v>114.4899800417345</c:v>
                  </c:pt>
                  <c:pt idx="44">
                    <c:v>198.16914137426377</c:v>
                  </c:pt>
                  <c:pt idx="45">
                    <c:v>356.14311368875894</c:v>
                  </c:pt>
                  <c:pt idx="46">
                    <c:v>222.6545822975209</c:v>
                  </c:pt>
                  <c:pt idx="47">
                    <c:v>223.4079777401744</c:v>
                  </c:pt>
                  <c:pt idx="48">
                    <c:v>408.73058656954612</c:v>
                  </c:pt>
                  <c:pt idx="49">
                    <c:v>214.62787494521581</c:v>
                  </c:pt>
                  <c:pt idx="50">
                    <c:v>212.59141261641579</c:v>
                  </c:pt>
                  <c:pt idx="51">
                    <c:v>266.32289682643625</c:v>
                  </c:pt>
                  <c:pt idx="52">
                    <c:v>208.81252428670282</c:v>
                  </c:pt>
                  <c:pt idx="53">
                    <c:v>230.17803938897808</c:v>
                  </c:pt>
                  <c:pt idx="54">
                    <c:v>311.54959919480734</c:v>
                  </c:pt>
                  <c:pt idx="55">
                    <c:v>241.2457573633441</c:v>
                  </c:pt>
                  <c:pt idx="56">
                    <c:v>379.62013655807175</c:v>
                  </c:pt>
                  <c:pt idx="57">
                    <c:v>243.69019593279961</c:v>
                  </c:pt>
                  <c:pt idx="58">
                    <c:v>275.96511711578046</c:v>
                  </c:pt>
                  <c:pt idx="59">
                    <c:v>226.56385108945543</c:v>
                  </c:pt>
                  <c:pt idx="60">
                    <c:v>180.57068732892671</c:v>
                  </c:pt>
                  <c:pt idx="61">
                    <c:v>268.41649833440351</c:v>
                  </c:pt>
                  <c:pt idx="62">
                    <c:v>107.41953580320812</c:v>
                  </c:pt>
                  <c:pt idx="63">
                    <c:v>180.44503112449843</c:v>
                  </c:pt>
                  <c:pt idx="64">
                    <c:v>230.43097773703101</c:v>
                  </c:pt>
                  <c:pt idx="65">
                    <c:v>166.60590327054609</c:v>
                  </c:pt>
                  <c:pt idx="66">
                    <c:v>274.62273928477674</c:v>
                  </c:pt>
                  <c:pt idx="67">
                    <c:v>127.81909130693258</c:v>
                  </c:pt>
                  <c:pt idx="68">
                    <c:v>266.49072861256724</c:v>
                  </c:pt>
                  <c:pt idx="69">
                    <c:v>277.27633330849295</c:v>
                  </c:pt>
                  <c:pt idx="70">
                    <c:v>204.95912030349427</c:v>
                  </c:pt>
                  <c:pt idx="71">
                    <c:v>212.2758501881035</c:v>
                  </c:pt>
                </c:numCache>
              </c:numRef>
            </c:minus>
            <c:spPr>
              <a:ln>
                <a:solidFill>
                  <a:schemeClr val="bg1">
                    <a:lumMod val="65000"/>
                  </a:schemeClr>
                </a:solidFill>
              </a:ln>
            </c:spPr>
          </c:errBars>
          <c:cat>
            <c:numRef>
              <c:f>Sheet1!$A$2:$A$74</c:f>
              <c:numCache>
                <c:formatCode>General</c:formatCode>
                <c:ptCount val="73"/>
                <c:pt idx="0">
                  <c:v>12</c:v>
                </c:pt>
                <c:pt idx="1">
                  <c:v>13</c:v>
                </c:pt>
                <c:pt idx="2">
                  <c:v>14</c:v>
                </c:pt>
                <c:pt idx="3">
                  <c:v>15</c:v>
                </c:pt>
                <c:pt idx="4">
                  <c:v>16</c:v>
                </c:pt>
                <c:pt idx="5">
                  <c:v>17</c:v>
                </c:pt>
                <c:pt idx="6">
                  <c:v>18</c:v>
                </c:pt>
                <c:pt idx="7">
                  <c:v>19</c:v>
                </c:pt>
                <c:pt idx="8">
                  <c:v>20</c:v>
                </c:pt>
                <c:pt idx="9">
                  <c:v>21</c:v>
                </c:pt>
                <c:pt idx="10">
                  <c:v>22</c:v>
                </c:pt>
                <c:pt idx="11">
                  <c:v>23</c:v>
                </c:pt>
                <c:pt idx="12">
                  <c:v>24</c:v>
                </c:pt>
                <c:pt idx="13">
                  <c:v>1</c:v>
                </c:pt>
                <c:pt idx="14">
                  <c:v>2</c:v>
                </c:pt>
                <c:pt idx="15">
                  <c:v>3</c:v>
                </c:pt>
                <c:pt idx="16">
                  <c:v>4</c:v>
                </c:pt>
                <c:pt idx="17">
                  <c:v>5</c:v>
                </c:pt>
                <c:pt idx="18">
                  <c:v>6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11</c:v>
                </c:pt>
                <c:pt idx="24">
                  <c:v>12</c:v>
                </c:pt>
                <c:pt idx="25">
                  <c:v>13</c:v>
                </c:pt>
                <c:pt idx="26">
                  <c:v>14</c:v>
                </c:pt>
                <c:pt idx="27">
                  <c:v>15</c:v>
                </c:pt>
                <c:pt idx="28">
                  <c:v>16</c:v>
                </c:pt>
                <c:pt idx="29">
                  <c:v>17</c:v>
                </c:pt>
                <c:pt idx="30">
                  <c:v>18</c:v>
                </c:pt>
                <c:pt idx="31">
                  <c:v>19</c:v>
                </c:pt>
                <c:pt idx="32">
                  <c:v>20</c:v>
                </c:pt>
                <c:pt idx="33">
                  <c:v>21</c:v>
                </c:pt>
                <c:pt idx="34">
                  <c:v>22</c:v>
                </c:pt>
                <c:pt idx="35">
                  <c:v>23</c:v>
                </c:pt>
                <c:pt idx="36">
                  <c:v>24</c:v>
                </c:pt>
                <c:pt idx="37">
                  <c:v>1</c:v>
                </c:pt>
                <c:pt idx="38">
                  <c:v>2</c:v>
                </c:pt>
                <c:pt idx="39">
                  <c:v>3</c:v>
                </c:pt>
                <c:pt idx="40">
                  <c:v>4</c:v>
                </c:pt>
                <c:pt idx="41">
                  <c:v>5</c:v>
                </c:pt>
                <c:pt idx="42">
                  <c:v>6</c:v>
                </c:pt>
                <c:pt idx="43">
                  <c:v>7</c:v>
                </c:pt>
                <c:pt idx="44">
                  <c:v>8</c:v>
                </c:pt>
                <c:pt idx="45">
                  <c:v>9</c:v>
                </c:pt>
                <c:pt idx="46">
                  <c:v>10</c:v>
                </c:pt>
                <c:pt idx="47">
                  <c:v>11</c:v>
                </c:pt>
                <c:pt idx="48">
                  <c:v>12</c:v>
                </c:pt>
                <c:pt idx="49">
                  <c:v>13</c:v>
                </c:pt>
                <c:pt idx="50">
                  <c:v>14</c:v>
                </c:pt>
                <c:pt idx="51">
                  <c:v>15</c:v>
                </c:pt>
                <c:pt idx="52">
                  <c:v>16</c:v>
                </c:pt>
                <c:pt idx="53">
                  <c:v>17</c:v>
                </c:pt>
                <c:pt idx="54">
                  <c:v>18</c:v>
                </c:pt>
                <c:pt idx="55">
                  <c:v>19</c:v>
                </c:pt>
                <c:pt idx="56">
                  <c:v>20</c:v>
                </c:pt>
                <c:pt idx="57">
                  <c:v>21</c:v>
                </c:pt>
                <c:pt idx="58">
                  <c:v>22</c:v>
                </c:pt>
                <c:pt idx="59">
                  <c:v>23</c:v>
                </c:pt>
                <c:pt idx="60">
                  <c:v>24</c:v>
                </c:pt>
                <c:pt idx="61">
                  <c:v>1</c:v>
                </c:pt>
                <c:pt idx="62">
                  <c:v>2</c:v>
                </c:pt>
                <c:pt idx="63">
                  <c:v>3</c:v>
                </c:pt>
                <c:pt idx="64">
                  <c:v>4</c:v>
                </c:pt>
                <c:pt idx="65">
                  <c:v>5</c:v>
                </c:pt>
                <c:pt idx="66">
                  <c:v>6</c:v>
                </c:pt>
                <c:pt idx="67">
                  <c:v>7</c:v>
                </c:pt>
                <c:pt idx="68">
                  <c:v>8</c:v>
                </c:pt>
                <c:pt idx="69">
                  <c:v>9</c:v>
                </c:pt>
                <c:pt idx="70">
                  <c:v>10</c:v>
                </c:pt>
                <c:pt idx="71">
                  <c:v>11</c:v>
                </c:pt>
                <c:pt idx="72">
                  <c:v>12</c:v>
                </c:pt>
              </c:numCache>
            </c:numRef>
          </c:cat>
          <c:val>
            <c:numRef>
              <c:f>Sheet1!$G$2:$G$74</c:f>
              <c:numCache>
                <c:formatCode>General</c:formatCode>
                <c:ptCount val="73"/>
                <c:pt idx="1">
                  <c:v>1789.74192389225</c:v>
                </c:pt>
                <c:pt idx="2">
                  <c:v>1732.0967711080107</c:v>
                </c:pt>
                <c:pt idx="3">
                  <c:v>1693.2092992680241</c:v>
                </c:pt>
                <c:pt idx="4">
                  <c:v>1637.1006562668499</c:v>
                </c:pt>
                <c:pt idx="5">
                  <c:v>1642.0164351082451</c:v>
                </c:pt>
                <c:pt idx="6">
                  <c:v>1639.3857231491957</c:v>
                </c:pt>
                <c:pt idx="7">
                  <c:v>1684.0427568747371</c:v>
                </c:pt>
                <c:pt idx="8">
                  <c:v>1604.548989193941</c:v>
                </c:pt>
                <c:pt idx="9">
                  <c:v>1795.404571339936</c:v>
                </c:pt>
                <c:pt idx="10">
                  <c:v>1875.89157600065</c:v>
                </c:pt>
                <c:pt idx="11">
                  <c:v>1930.2599115867847</c:v>
                </c:pt>
                <c:pt idx="12">
                  <c:v>1983.7753694040057</c:v>
                </c:pt>
                <c:pt idx="13">
                  <c:v>1926.3098962603499</c:v>
                </c:pt>
                <c:pt idx="14">
                  <c:v>2057.6872177535511</c:v>
                </c:pt>
                <c:pt idx="15">
                  <c:v>2108.7650708709111</c:v>
                </c:pt>
                <c:pt idx="16">
                  <c:v>2165.315210470726</c:v>
                </c:pt>
                <c:pt idx="17">
                  <c:v>2128.1686539327998</c:v>
                </c:pt>
                <c:pt idx="18">
                  <c:v>2023.34717402705</c:v>
                </c:pt>
                <c:pt idx="19">
                  <c:v>2100.8845487380618</c:v>
                </c:pt>
                <c:pt idx="20">
                  <c:v>2047.6584838278413</c:v>
                </c:pt>
                <c:pt idx="21">
                  <c:v>1847.7838001432931</c:v>
                </c:pt>
                <c:pt idx="22">
                  <c:v>1841.0013409706985</c:v>
                </c:pt>
                <c:pt idx="23">
                  <c:v>1756.60607628502</c:v>
                </c:pt>
                <c:pt idx="24">
                  <c:v>1667.5823923271803</c:v>
                </c:pt>
                <c:pt idx="25">
                  <c:v>1729.0247797055856</c:v>
                </c:pt>
                <c:pt idx="26">
                  <c:v>1639.0294256464799</c:v>
                </c:pt>
                <c:pt idx="27">
                  <c:v>1852.710520827947</c:v>
                </c:pt>
                <c:pt idx="28">
                  <c:v>1681.9739956568949</c:v>
                </c:pt>
                <c:pt idx="29">
                  <c:v>1675.0678566350541</c:v>
                </c:pt>
                <c:pt idx="30">
                  <c:v>1680.847788654007</c:v>
                </c:pt>
                <c:pt idx="31">
                  <c:v>1649.8251793008201</c:v>
                </c:pt>
                <c:pt idx="32">
                  <c:v>1798.5784702371714</c:v>
                </c:pt>
                <c:pt idx="33">
                  <c:v>1864.694587368064</c:v>
                </c:pt>
                <c:pt idx="34">
                  <c:v>1877.6314025718857</c:v>
                </c:pt>
                <c:pt idx="35">
                  <c:v>1943.819102646487</c:v>
                </c:pt>
                <c:pt idx="36">
                  <c:v>2029.069273268482</c:v>
                </c:pt>
                <c:pt idx="37">
                  <c:v>1932.1947029626178</c:v>
                </c:pt>
                <c:pt idx="38">
                  <c:v>2120.8640345823464</c:v>
                </c:pt>
                <c:pt idx="39">
                  <c:v>2082.3081787763972</c:v>
                </c:pt>
                <c:pt idx="40">
                  <c:v>1983.6146011064579</c:v>
                </c:pt>
                <c:pt idx="41">
                  <c:v>2164.0581026981922</c:v>
                </c:pt>
                <c:pt idx="42">
                  <c:v>2114.9907372938333</c:v>
                </c:pt>
                <c:pt idx="43">
                  <c:v>2079.337689733874</c:v>
                </c:pt>
                <c:pt idx="44">
                  <c:v>1997.9459877979427</c:v>
                </c:pt>
                <c:pt idx="45">
                  <c:v>2005.832493149268</c:v>
                </c:pt>
                <c:pt idx="46">
                  <c:v>1916.5243016777829</c:v>
                </c:pt>
                <c:pt idx="47">
                  <c:v>1712.5738213417831</c:v>
                </c:pt>
                <c:pt idx="48">
                  <c:v>1741.9692706833</c:v>
                </c:pt>
                <c:pt idx="49">
                  <c:v>1724.3930004357878</c:v>
                </c:pt>
                <c:pt idx="50">
                  <c:v>1681.8269100184402</c:v>
                </c:pt>
                <c:pt idx="51">
                  <c:v>1789.1672427928822</c:v>
                </c:pt>
                <c:pt idx="52">
                  <c:v>1697.2724046621909</c:v>
                </c:pt>
                <c:pt idx="53">
                  <c:v>1731.7822139496409</c:v>
                </c:pt>
                <c:pt idx="54">
                  <c:v>1690.71098517583</c:v>
                </c:pt>
                <c:pt idx="55">
                  <c:v>1821.817906076654</c:v>
                </c:pt>
                <c:pt idx="56">
                  <c:v>1894.6890945954922</c:v>
                </c:pt>
                <c:pt idx="57">
                  <c:v>1986.0275273844611</c:v>
                </c:pt>
                <c:pt idx="58">
                  <c:v>1999.0586540805257</c:v>
                </c:pt>
                <c:pt idx="59">
                  <c:v>1956.52337558259</c:v>
                </c:pt>
                <c:pt idx="60">
                  <c:v>2174.1864964878437</c:v>
                </c:pt>
                <c:pt idx="61">
                  <c:v>2164.9230805025613</c:v>
                </c:pt>
                <c:pt idx="62">
                  <c:v>2264.6965159136398</c:v>
                </c:pt>
                <c:pt idx="63">
                  <c:v>2279.0428579738082</c:v>
                </c:pt>
                <c:pt idx="64">
                  <c:v>2202.5202313553</c:v>
                </c:pt>
                <c:pt idx="65">
                  <c:v>2349.353559795255</c:v>
                </c:pt>
                <c:pt idx="66">
                  <c:v>2211.1840202530507</c:v>
                </c:pt>
                <c:pt idx="67">
                  <c:v>2151.7797860946757</c:v>
                </c:pt>
                <c:pt idx="68">
                  <c:v>2088.9597284081942</c:v>
                </c:pt>
                <c:pt idx="69">
                  <c:v>2083.387002075533</c:v>
                </c:pt>
                <c:pt idx="70">
                  <c:v>2061.1539036244262</c:v>
                </c:pt>
                <c:pt idx="71">
                  <c:v>1824.7064142052041</c:v>
                </c:pt>
                <c:pt idx="72">
                  <c:v>1969.7052324078379</c:v>
                </c:pt>
              </c:numCache>
            </c:numRef>
          </c:val>
        </c:ser>
        <c:marker val="1"/>
        <c:axId val="47822336"/>
        <c:axId val="48810624"/>
      </c:lineChart>
      <c:catAx>
        <c:axId val="478223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800" b="0"/>
                </a:pPr>
                <a:r>
                  <a:rPr lang="en-US" sz="800" b="0" dirty="0"/>
                  <a:t>Time (24 </a:t>
                </a:r>
                <a:r>
                  <a:rPr lang="en-US" sz="800" b="0" dirty="0" smtClean="0"/>
                  <a:t>hr </a:t>
                </a:r>
                <a:r>
                  <a:rPr lang="en-US" sz="800" b="0" dirty="0"/>
                  <a:t>clock)</a:t>
                </a:r>
              </a:p>
            </c:rich>
          </c:tx>
          <c:layout>
            <c:manualLayout>
              <c:xMode val="edge"/>
              <c:yMode val="edge"/>
              <c:x val="0.41520426930047633"/>
              <c:y val="0.91878785571523669"/>
            </c:manualLayout>
          </c:layout>
        </c:title>
        <c:numFmt formatCode="General" sourceLinked="1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48810624"/>
        <c:crosses val="autoZero"/>
        <c:auto val="1"/>
        <c:lblAlgn val="ctr"/>
        <c:lblOffset val="100"/>
        <c:tickLblSkip val="6"/>
        <c:tickMarkSkip val="1"/>
      </c:catAx>
      <c:valAx>
        <c:axId val="48810624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spPr>
          <a:ln w="3175">
            <a:solidFill>
              <a:schemeClr val="tx1"/>
            </a:solidFill>
          </a:ln>
        </c:spPr>
        <c:txPr>
          <a:bodyPr/>
          <a:lstStyle/>
          <a:p>
            <a:pPr>
              <a:defRPr sz="800"/>
            </a:pPr>
            <a:endParaRPr lang="en-US"/>
          </a:p>
        </c:txPr>
        <c:crossAx val="47822336"/>
        <c:crosses val="autoZero"/>
        <c:crossBetween val="between"/>
      </c:valAx>
    </c:plotArea>
    <c:plotVisOnly val="1"/>
    <c:dispBlanksAs val="gap"/>
  </c:chart>
  <c:txPr>
    <a:bodyPr/>
    <a:lstStyle/>
    <a:p>
      <a:pPr>
        <a:defRPr>
          <a:latin typeface="Arial"/>
          <a:cs typeface="Arial"/>
        </a:defRPr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6CA42-C07B-4A75-9347-8A3C743C77AA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B5197-4EC5-421B-B926-760EA7BE6C9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/>
        </p:nvGraphicFramePr>
        <p:xfrm>
          <a:off x="322629" y="2101850"/>
          <a:ext cx="3953592" cy="251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/>
          <p:cNvCxnSpPr/>
          <p:nvPr/>
        </p:nvCxnSpPr>
        <p:spPr>
          <a:xfrm>
            <a:off x="3078163" y="2527300"/>
            <a:ext cx="877887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277938" y="2527300"/>
            <a:ext cx="887412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2678113" y="0"/>
            <a:ext cx="3387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cs typeface="Arial" pitchFamily="34" charset="0"/>
              </a:rPr>
              <a:t>Supplementary figure 1  </a:t>
            </a:r>
          </a:p>
        </p:txBody>
      </p:sp>
      <p:graphicFrame>
        <p:nvGraphicFramePr>
          <p:cNvPr id="12" name="Chart 11"/>
          <p:cNvGraphicFramePr/>
          <p:nvPr/>
        </p:nvGraphicFramePr>
        <p:xfrm>
          <a:off x="4413934" y="1985400"/>
          <a:ext cx="3959993" cy="262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5319713" y="2528888"/>
            <a:ext cx="517525" cy="158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369050" y="2530475"/>
            <a:ext cx="515938" cy="15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42200" y="2532063"/>
            <a:ext cx="515938" cy="158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17" name="TextBox 5"/>
          <p:cNvSpPr txBox="1">
            <a:spLocks noChangeArrowheads="1"/>
          </p:cNvSpPr>
          <p:nvPr/>
        </p:nvSpPr>
        <p:spPr bwMode="auto">
          <a:xfrm>
            <a:off x="1323975" y="1868488"/>
            <a:ext cx="27416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cs typeface="Arial" pitchFamily="34" charset="0"/>
              </a:rPr>
              <a:t>Mouse </a:t>
            </a:r>
          </a:p>
        </p:txBody>
      </p:sp>
      <p:sp>
        <p:nvSpPr>
          <p:cNvPr id="17418" name="TextBox 6"/>
          <p:cNvSpPr txBox="1">
            <a:spLocks noChangeArrowheads="1"/>
          </p:cNvSpPr>
          <p:nvPr/>
        </p:nvSpPr>
        <p:spPr bwMode="auto">
          <a:xfrm>
            <a:off x="5334000" y="1868488"/>
            <a:ext cx="24860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>
                <a:cs typeface="Arial" pitchFamily="34" charset="0"/>
              </a:rPr>
              <a:t>Rat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Springer-SBM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wood08</dc:creator>
  <cp:lastModifiedBy>wood08</cp:lastModifiedBy>
  <cp:revision>1</cp:revision>
  <dcterms:created xsi:type="dcterms:W3CDTF">2013-10-01T11:04:50Z</dcterms:created>
  <dcterms:modified xsi:type="dcterms:W3CDTF">2013-10-01T11:05:06Z</dcterms:modified>
</cp:coreProperties>
</file>