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chool of Medicine" initials="SoM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mc="http://schemas.openxmlformats.org/markup-compatibility/2006" xmlns:mv="urn:schemas-microsoft-com:mac:vml" xmlns="" xmlns:p14="http://schemas.microsoft.com/office/powerpoint/2010/main" val="0"/>
    </p:ext>
    <p:ext uri="{D31A062A-798A-4329-ABDD-BBA856620510}">
      <p14:defaultImageDpi xmlns:mc="http://schemas.openxmlformats.org/markup-compatibility/2006" xmlns:mv="urn:schemas-microsoft-com:mac:vml"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122" autoAdjust="0"/>
    <p:restoredTop sz="75732" autoAdjust="0"/>
  </p:normalViewPr>
  <p:slideViewPr>
    <p:cSldViewPr snapToGrid="0">
      <p:cViewPr>
        <p:scale>
          <a:sx n="100" d="100"/>
          <a:sy n="100" d="100"/>
        </p:scale>
        <p:origin x="-1284" y="-3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A8BAB2-88D0-4328-9B90-95AE403B9CA0}" type="datetimeFigureOut">
              <a:rPr lang="en-US" smtClean="0"/>
              <a:pPr/>
              <a:t>8/20/2013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EA1EEA-F357-49DC-AB91-2EB9F446FA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="" xmlns:p14="http://schemas.microsoft.com/office/powerpoint/2010/main" val="41725035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95A170-DA3A-4C4A-8258-B5C8413B9785}" type="datetimeFigureOut">
              <a:rPr lang="en-US" smtClean="0"/>
              <a:pPr/>
              <a:t>8/20/2013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497CC-C459-4DE2-8D0D-F8A4F002E8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="" xmlns:p14="http://schemas.microsoft.com/office/powerpoint/2010/main" val="29344163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E497CC-C459-4DE2-8D0D-F8A4F002E8A5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D7C1C-0377-4CBB-BE2A-70BECA11C9FC}" type="datetimeFigureOut">
              <a:rPr lang="en-US" smtClean="0"/>
              <a:pPr/>
              <a:t>8/20/2013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F4C80-E7AC-4C88-8F56-6FCC19FA8A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D7C1C-0377-4CBB-BE2A-70BECA11C9FC}" type="datetimeFigureOut">
              <a:rPr lang="en-US" smtClean="0"/>
              <a:pPr/>
              <a:t>8/20/2013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F4C80-E7AC-4C88-8F56-6FCC19FA8A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D7C1C-0377-4CBB-BE2A-70BECA11C9FC}" type="datetimeFigureOut">
              <a:rPr lang="en-US" smtClean="0"/>
              <a:pPr/>
              <a:t>8/20/2013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F4C80-E7AC-4C88-8F56-6FCC19FA8A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D7C1C-0377-4CBB-BE2A-70BECA11C9FC}" type="datetimeFigureOut">
              <a:rPr lang="en-US" smtClean="0"/>
              <a:pPr/>
              <a:t>8/20/2013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F4C80-E7AC-4C88-8F56-6FCC19FA8A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D7C1C-0377-4CBB-BE2A-70BECA11C9FC}" type="datetimeFigureOut">
              <a:rPr lang="en-US" smtClean="0"/>
              <a:pPr/>
              <a:t>8/20/2013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F4C80-E7AC-4C88-8F56-6FCC19FA8A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D7C1C-0377-4CBB-BE2A-70BECA11C9FC}" type="datetimeFigureOut">
              <a:rPr lang="en-US" smtClean="0"/>
              <a:pPr/>
              <a:t>8/20/2013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F4C80-E7AC-4C88-8F56-6FCC19FA8A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D7C1C-0377-4CBB-BE2A-70BECA11C9FC}" type="datetimeFigureOut">
              <a:rPr lang="en-US" smtClean="0"/>
              <a:pPr/>
              <a:t>8/20/2013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F4C80-E7AC-4C88-8F56-6FCC19FA8A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D7C1C-0377-4CBB-BE2A-70BECA11C9FC}" type="datetimeFigureOut">
              <a:rPr lang="en-US" smtClean="0"/>
              <a:pPr/>
              <a:t>8/20/2013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F4C80-E7AC-4C88-8F56-6FCC19FA8A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D7C1C-0377-4CBB-BE2A-70BECA11C9FC}" type="datetimeFigureOut">
              <a:rPr lang="en-US" smtClean="0"/>
              <a:pPr/>
              <a:t>8/20/2013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F4C80-E7AC-4C88-8F56-6FCC19FA8A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D7C1C-0377-4CBB-BE2A-70BECA11C9FC}" type="datetimeFigureOut">
              <a:rPr lang="en-US" smtClean="0"/>
              <a:pPr/>
              <a:t>8/20/2013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F4C80-E7AC-4C88-8F56-6FCC19FA8A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D7C1C-0377-4CBB-BE2A-70BECA11C9FC}" type="datetimeFigureOut">
              <a:rPr lang="en-US" smtClean="0"/>
              <a:pPr/>
              <a:t>8/20/2013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F4C80-E7AC-4C88-8F56-6FCC19FA8A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D7C1C-0377-4CBB-BE2A-70BECA11C9FC}" type="datetimeFigureOut">
              <a:rPr lang="en-US" smtClean="0"/>
              <a:pPr/>
              <a:t>8/20/2013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F4C80-E7AC-4C88-8F56-6FCC19FA8AF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/>
        </p:nvGrpSpPr>
        <p:grpSpPr>
          <a:xfrm>
            <a:off x="1873541" y="457200"/>
            <a:ext cx="3648075" cy="1866900"/>
            <a:chOff x="1916073" y="457200"/>
            <a:chExt cx="3648075" cy="1866900"/>
          </a:xfrm>
        </p:grpSpPr>
        <p:grpSp>
          <p:nvGrpSpPr>
            <p:cNvPr id="30" name="Group 29"/>
            <p:cNvGrpSpPr/>
            <p:nvPr/>
          </p:nvGrpSpPr>
          <p:grpSpPr>
            <a:xfrm>
              <a:off x="1916073" y="533400"/>
              <a:ext cx="2667000" cy="1790700"/>
              <a:chOff x="1697812" y="533400"/>
              <a:chExt cx="2667000" cy="1790700"/>
            </a:xfrm>
          </p:grpSpPr>
          <p:pic>
            <p:nvPicPr>
              <p:cNvPr id="3079" name="Picture 7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r="-1283" b="2083"/>
              <a:stretch>
                <a:fillRect/>
              </a:stretch>
            </p:blipFill>
            <p:spPr bwMode="auto">
              <a:xfrm>
                <a:off x="1697812" y="533400"/>
                <a:ext cx="2667000" cy="17907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3" name="TextBox 12"/>
              <p:cNvSpPr txBox="1"/>
              <p:nvPr/>
            </p:nvSpPr>
            <p:spPr>
              <a:xfrm>
                <a:off x="2286000" y="838200"/>
                <a:ext cx="572593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b="1" dirty="0" smtClean="0">
                    <a:latin typeface="Arial" pitchFamily="34" charset="0"/>
                    <a:cs typeface="Arial" pitchFamily="34" charset="0"/>
                  </a:rPr>
                  <a:t>p=0.006</a:t>
                </a:r>
                <a:endParaRPr lang="en-US" sz="8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5" name="Group 14"/>
            <p:cNvGrpSpPr/>
            <p:nvPr/>
          </p:nvGrpSpPr>
          <p:grpSpPr>
            <a:xfrm>
              <a:off x="4344948" y="600075"/>
              <a:ext cx="1219200" cy="1623060"/>
              <a:chOff x="3352800" y="1211580"/>
              <a:chExt cx="1219200" cy="1623060"/>
            </a:xfrm>
          </p:grpSpPr>
          <p:pic>
            <p:nvPicPr>
              <p:cNvPr id="2" name="Picture 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r="1362" b="1389"/>
              <a:stretch>
                <a:fillRect/>
              </a:stretch>
            </p:blipFill>
            <p:spPr bwMode="auto">
              <a:xfrm>
                <a:off x="3352800" y="1211580"/>
                <a:ext cx="1219200" cy="16230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4" name="TextBox 13"/>
              <p:cNvSpPr txBox="1"/>
              <p:nvPr/>
            </p:nvSpPr>
            <p:spPr>
              <a:xfrm>
                <a:off x="4019550" y="1712595"/>
                <a:ext cx="508473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800" b="1" dirty="0" smtClean="0">
                    <a:latin typeface="Arial" pitchFamily="34" charset="0"/>
                    <a:cs typeface="Arial" pitchFamily="34" charset="0"/>
                  </a:rPr>
                  <a:t>p=0.05</a:t>
                </a:r>
                <a:endParaRPr lang="en-US" sz="8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1942439" y="457200"/>
              <a:ext cx="3145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 smtClean="0">
                  <a:latin typeface="Arial" pitchFamily="34" charset="0"/>
                  <a:cs typeface="Arial" pitchFamily="34" charset="0"/>
                </a:rPr>
                <a:t>A</a:t>
              </a:r>
              <a:endParaRPr lang="en-US" sz="14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1905294" y="2162175"/>
            <a:ext cx="3746202" cy="1657350"/>
            <a:chOff x="1740198" y="2209800"/>
            <a:chExt cx="3746202" cy="1657350"/>
          </a:xfrm>
        </p:grpSpPr>
        <p:grpSp>
          <p:nvGrpSpPr>
            <p:cNvPr id="18" name="Group 23"/>
            <p:cNvGrpSpPr/>
            <p:nvPr/>
          </p:nvGrpSpPr>
          <p:grpSpPr>
            <a:xfrm>
              <a:off x="1802587" y="2404110"/>
              <a:ext cx="3683813" cy="1463040"/>
              <a:chOff x="2042160" y="1062990"/>
              <a:chExt cx="3683813" cy="1463040"/>
            </a:xfrm>
          </p:grpSpPr>
          <p:grpSp>
            <p:nvGrpSpPr>
              <p:cNvPr id="21" name="Group 22"/>
              <p:cNvGrpSpPr/>
              <p:nvPr/>
            </p:nvGrpSpPr>
            <p:grpSpPr>
              <a:xfrm>
                <a:off x="2042160" y="1062990"/>
                <a:ext cx="3683813" cy="1463040"/>
                <a:chOff x="2042160" y="1062990"/>
                <a:chExt cx="3683813" cy="1463040"/>
              </a:xfrm>
            </p:grpSpPr>
            <p:pic>
              <p:nvPicPr>
                <p:cNvPr id="23" name="Picture 5"/>
                <p:cNvPicPr>
                  <a:picLocks noChangeAspect="1" noChangeArrowheads="1"/>
                </p:cNvPicPr>
                <p:nvPr/>
              </p:nvPicPr>
              <p:blipFill>
                <a:blip r:embed="rId5" cstate="print"/>
                <a:srcRect/>
                <a:stretch>
                  <a:fillRect/>
                </a:stretch>
              </p:blipFill>
              <p:spPr bwMode="auto">
                <a:xfrm>
                  <a:off x="2042160" y="1062990"/>
                  <a:ext cx="1272844" cy="14630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4" name="Picture 6"/>
                <p:cNvPicPr>
                  <a:picLocks noChangeAspect="1" noChangeArrowheads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4497019" y="1062990"/>
                  <a:ext cx="1228954" cy="14630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25" name="Picture 7"/>
                <p:cNvPicPr>
                  <a:picLocks noChangeAspect="1" noChangeArrowheads="1"/>
                </p:cNvPicPr>
                <p:nvPr/>
              </p:nvPicPr>
              <p:blipFill>
                <a:blip r:embed="rId7" cstate="print"/>
                <a:srcRect/>
                <a:stretch>
                  <a:fillRect/>
                </a:stretch>
              </p:blipFill>
              <p:spPr bwMode="auto">
                <a:xfrm>
                  <a:off x="3287573" y="1062990"/>
                  <a:ext cx="1254035" cy="14630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22" name="TextBox 21"/>
              <p:cNvSpPr txBox="1"/>
              <p:nvPr/>
            </p:nvSpPr>
            <p:spPr>
              <a:xfrm>
                <a:off x="2889221" y="1408628"/>
                <a:ext cx="28405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dirty="0" smtClean="0">
                    <a:latin typeface="Arial" pitchFamily="34" charset="0"/>
                    <a:cs typeface="Arial" pitchFamily="34" charset="0"/>
                  </a:rPr>
                  <a:t>*</a:t>
                </a:r>
                <a:endParaRPr lang="en-US" sz="20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1740198" y="2209800"/>
              <a:ext cx="3145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Arial" pitchFamily="34" charset="0"/>
                  <a:cs typeface="Arial" pitchFamily="34" charset="0"/>
                </a:rPr>
                <a:t>B</a:t>
              </a:r>
              <a:endParaRPr lang="en-US" sz="14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1937193" y="3829050"/>
            <a:ext cx="3895830" cy="2264472"/>
            <a:chOff x="1937193" y="3829050"/>
            <a:chExt cx="3895830" cy="2264472"/>
          </a:xfrm>
        </p:grpSpPr>
        <p:pic>
          <p:nvPicPr>
            <p:cNvPr id="35" name="Picture 34" descr="Ki67_WT and KO representative_20x_new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92543" y="4081842"/>
              <a:ext cx="3840480" cy="2011680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1937193" y="3829050"/>
              <a:ext cx="3145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Arial" pitchFamily="34" charset="0"/>
                  <a:cs typeface="Arial" pitchFamily="34" charset="0"/>
                </a:rPr>
                <a:t>C</a:t>
              </a:r>
              <a:endParaRPr lang="en-US" sz="14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525098" y="4122477"/>
              <a:ext cx="4251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latin typeface="Arial" pitchFamily="34" charset="0"/>
                  <a:cs typeface="Arial" pitchFamily="34" charset="0"/>
                </a:rPr>
                <a:t>WT</a:t>
              </a:r>
              <a:endParaRPr lang="en-US" sz="1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362950" y="4122477"/>
              <a:ext cx="41549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latin typeface="Arial" pitchFamily="34" charset="0"/>
                  <a:cs typeface="Arial" pitchFamily="34" charset="0"/>
                </a:rPr>
                <a:t>KO</a:t>
              </a:r>
              <a:endParaRPr 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5817</TotalTime>
  <Words>9</Words>
  <Application>Microsoft Office PowerPoint</Application>
  <PresentationFormat>On-screen Show (4:3)</PresentationFormat>
  <Paragraphs>9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University of Pennsylvania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School of Medicine</dc:creator>
  <cp:lastModifiedBy>School of Medicine</cp:lastModifiedBy>
  <cp:revision>416</cp:revision>
  <dcterms:created xsi:type="dcterms:W3CDTF">2013-05-20T17:00:10Z</dcterms:created>
  <dcterms:modified xsi:type="dcterms:W3CDTF">2013-08-20T19:29:18Z</dcterms:modified>
</cp:coreProperties>
</file>