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D1C68-0FEB-4EE7-BB26-6EF5885388B2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E5CF3-6586-46D0-9EAB-B11F423F6D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6263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5F1D0-6E31-4D01-AE06-E54F427A24F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28901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17845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40077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48306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3614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5414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2741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6015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3791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0841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0914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20170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0A40C-DD73-40CF-BD06-348FB92D6E9D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F4AAC-A136-4B25-8F27-D45DF1D900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75718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-2197100" y="1423816"/>
            <a:ext cx="13525500" cy="7364584"/>
          </a:xfrm>
          <a:prstGeom prst="ellipse">
            <a:avLst/>
          </a:prstGeom>
          <a:gradFill flip="none" rotWithShape="1">
            <a:gsLst>
              <a:gs pos="100000">
                <a:srgbClr val="CCB692"/>
              </a:gs>
              <a:gs pos="0">
                <a:srgbClr val="F8EED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-106250" y="1396381"/>
            <a:ext cx="9250942" cy="1668435"/>
            <a:chOff x="-106250" y="1396381"/>
            <a:chExt cx="9250942" cy="1668435"/>
          </a:xfrm>
        </p:grpSpPr>
        <p:sp>
          <p:nvSpPr>
            <p:cNvPr id="1577" name="Oval 1576"/>
            <p:cNvSpPr/>
            <p:nvPr/>
          </p:nvSpPr>
          <p:spPr>
            <a:xfrm>
              <a:off x="46150" y="226084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78" name="Straight Connector 1577"/>
            <p:cNvCxnSpPr/>
            <p:nvPr/>
          </p:nvCxnSpPr>
          <p:spPr>
            <a:xfrm>
              <a:off x="144081" y="258434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9" name="Straight Connector 1578"/>
            <p:cNvCxnSpPr/>
            <p:nvPr/>
          </p:nvCxnSpPr>
          <p:spPr>
            <a:xfrm>
              <a:off x="102484" y="258075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0" name="Straight Connector 1579"/>
            <p:cNvCxnSpPr/>
            <p:nvPr/>
          </p:nvCxnSpPr>
          <p:spPr>
            <a:xfrm>
              <a:off x="144081" y="250430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2" name="Straight Connector 1581"/>
            <p:cNvCxnSpPr/>
            <p:nvPr/>
          </p:nvCxnSpPr>
          <p:spPr>
            <a:xfrm>
              <a:off x="102484" y="250430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83" name="Freeform 1582"/>
            <p:cNvSpPr/>
            <p:nvPr/>
          </p:nvSpPr>
          <p:spPr>
            <a:xfrm>
              <a:off x="133843" y="246736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4" name="Freeform 1583"/>
            <p:cNvSpPr/>
            <p:nvPr/>
          </p:nvSpPr>
          <p:spPr>
            <a:xfrm flipH="1">
              <a:off x="69795" y="246605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85" name="Straight Connector 1584"/>
            <p:cNvCxnSpPr/>
            <p:nvPr/>
          </p:nvCxnSpPr>
          <p:spPr>
            <a:xfrm>
              <a:off x="146641" y="241797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6" name="Straight Connector 1585"/>
            <p:cNvCxnSpPr/>
            <p:nvPr/>
          </p:nvCxnSpPr>
          <p:spPr>
            <a:xfrm>
              <a:off x="98644" y="241797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87" name="Freeform 1586"/>
            <p:cNvSpPr/>
            <p:nvPr/>
          </p:nvSpPr>
          <p:spPr>
            <a:xfrm>
              <a:off x="136261" y="254923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8" name="Freeform 1587"/>
            <p:cNvSpPr/>
            <p:nvPr/>
          </p:nvSpPr>
          <p:spPr>
            <a:xfrm flipH="1">
              <a:off x="72214" y="254792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90" name="Straight Connector 1589"/>
            <p:cNvCxnSpPr/>
            <p:nvPr/>
          </p:nvCxnSpPr>
          <p:spPr>
            <a:xfrm>
              <a:off x="143129" y="280058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1" name="Straight Connector 1590"/>
            <p:cNvCxnSpPr/>
            <p:nvPr/>
          </p:nvCxnSpPr>
          <p:spPr>
            <a:xfrm>
              <a:off x="101533" y="279699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3" name="Straight Connector 1592"/>
            <p:cNvCxnSpPr/>
            <p:nvPr/>
          </p:nvCxnSpPr>
          <p:spPr>
            <a:xfrm>
              <a:off x="143129" y="272055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4" name="Straight Connector 1593"/>
            <p:cNvCxnSpPr/>
            <p:nvPr/>
          </p:nvCxnSpPr>
          <p:spPr>
            <a:xfrm>
              <a:off x="101533" y="272055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95" name="Freeform 1594"/>
            <p:cNvSpPr/>
            <p:nvPr/>
          </p:nvSpPr>
          <p:spPr>
            <a:xfrm>
              <a:off x="132891" y="268360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6" name="Freeform 1595"/>
            <p:cNvSpPr/>
            <p:nvPr/>
          </p:nvSpPr>
          <p:spPr>
            <a:xfrm flipH="1">
              <a:off x="68844" y="268229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97" name="Straight Connector 1596"/>
            <p:cNvCxnSpPr/>
            <p:nvPr/>
          </p:nvCxnSpPr>
          <p:spPr>
            <a:xfrm>
              <a:off x="145689" y="26342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8" name="Straight Connector 1597"/>
            <p:cNvCxnSpPr/>
            <p:nvPr/>
          </p:nvCxnSpPr>
          <p:spPr>
            <a:xfrm>
              <a:off x="97693" y="26342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99" name="Freeform 1598"/>
            <p:cNvSpPr/>
            <p:nvPr/>
          </p:nvSpPr>
          <p:spPr>
            <a:xfrm>
              <a:off x="135310" y="276548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0" name="Freeform 1599"/>
            <p:cNvSpPr/>
            <p:nvPr/>
          </p:nvSpPr>
          <p:spPr>
            <a:xfrm flipH="1">
              <a:off x="71263" y="276417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1" name="Oval 1600"/>
            <p:cNvSpPr/>
            <p:nvPr/>
          </p:nvSpPr>
          <p:spPr>
            <a:xfrm>
              <a:off x="50311" y="283847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2" name="Oval 1601"/>
            <p:cNvSpPr/>
            <p:nvPr/>
          </p:nvSpPr>
          <p:spPr>
            <a:xfrm>
              <a:off x="185915" y="220126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03" name="Straight Connector 1602"/>
            <p:cNvCxnSpPr/>
            <p:nvPr/>
          </p:nvCxnSpPr>
          <p:spPr>
            <a:xfrm>
              <a:off x="283846" y="252476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4" name="Straight Connector 1603"/>
            <p:cNvCxnSpPr/>
            <p:nvPr/>
          </p:nvCxnSpPr>
          <p:spPr>
            <a:xfrm>
              <a:off x="242249" y="252117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5" name="Straight Connector 1604"/>
            <p:cNvCxnSpPr/>
            <p:nvPr/>
          </p:nvCxnSpPr>
          <p:spPr>
            <a:xfrm>
              <a:off x="283846" y="244472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6" name="Straight Connector 1605"/>
            <p:cNvCxnSpPr/>
            <p:nvPr/>
          </p:nvCxnSpPr>
          <p:spPr>
            <a:xfrm>
              <a:off x="242249" y="244472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07" name="Freeform 1606"/>
            <p:cNvSpPr/>
            <p:nvPr/>
          </p:nvSpPr>
          <p:spPr>
            <a:xfrm>
              <a:off x="273608" y="240778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8" name="Freeform 1607"/>
            <p:cNvSpPr/>
            <p:nvPr/>
          </p:nvSpPr>
          <p:spPr>
            <a:xfrm flipH="1">
              <a:off x="209560" y="240647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09" name="Straight Connector 1608"/>
            <p:cNvCxnSpPr/>
            <p:nvPr/>
          </p:nvCxnSpPr>
          <p:spPr>
            <a:xfrm>
              <a:off x="286406" y="235839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0" name="Straight Connector 1609"/>
            <p:cNvCxnSpPr/>
            <p:nvPr/>
          </p:nvCxnSpPr>
          <p:spPr>
            <a:xfrm>
              <a:off x="238409" y="235839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11" name="Freeform 1610"/>
            <p:cNvSpPr/>
            <p:nvPr/>
          </p:nvSpPr>
          <p:spPr>
            <a:xfrm>
              <a:off x="276026" y="248965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2" name="Freeform 1611"/>
            <p:cNvSpPr/>
            <p:nvPr/>
          </p:nvSpPr>
          <p:spPr>
            <a:xfrm flipH="1">
              <a:off x="211979" y="248834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13" name="Straight Connector 1612"/>
            <p:cNvCxnSpPr/>
            <p:nvPr/>
          </p:nvCxnSpPr>
          <p:spPr>
            <a:xfrm>
              <a:off x="282894" y="274100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4" name="Straight Connector 1613"/>
            <p:cNvCxnSpPr/>
            <p:nvPr/>
          </p:nvCxnSpPr>
          <p:spPr>
            <a:xfrm>
              <a:off x="241298" y="273741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5" name="Straight Connector 1614"/>
            <p:cNvCxnSpPr/>
            <p:nvPr/>
          </p:nvCxnSpPr>
          <p:spPr>
            <a:xfrm>
              <a:off x="282894" y="266097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6" name="Straight Connector 1615"/>
            <p:cNvCxnSpPr/>
            <p:nvPr/>
          </p:nvCxnSpPr>
          <p:spPr>
            <a:xfrm>
              <a:off x="241298" y="266097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17" name="Freeform 1616"/>
            <p:cNvSpPr/>
            <p:nvPr/>
          </p:nvSpPr>
          <p:spPr>
            <a:xfrm>
              <a:off x="272656" y="262402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8" name="Freeform 1617"/>
            <p:cNvSpPr/>
            <p:nvPr/>
          </p:nvSpPr>
          <p:spPr>
            <a:xfrm flipH="1">
              <a:off x="208609" y="262272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19" name="Straight Connector 1618"/>
            <p:cNvCxnSpPr/>
            <p:nvPr/>
          </p:nvCxnSpPr>
          <p:spPr>
            <a:xfrm>
              <a:off x="285454" y="257463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0" name="Straight Connector 1619"/>
            <p:cNvCxnSpPr/>
            <p:nvPr/>
          </p:nvCxnSpPr>
          <p:spPr>
            <a:xfrm>
              <a:off x="237458" y="257463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21" name="Freeform 1620"/>
            <p:cNvSpPr/>
            <p:nvPr/>
          </p:nvSpPr>
          <p:spPr>
            <a:xfrm>
              <a:off x="275075" y="270590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2" name="Freeform 1621"/>
            <p:cNvSpPr/>
            <p:nvPr/>
          </p:nvSpPr>
          <p:spPr>
            <a:xfrm flipH="1">
              <a:off x="211028" y="270459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3" name="Oval 1622"/>
            <p:cNvSpPr/>
            <p:nvPr/>
          </p:nvSpPr>
          <p:spPr>
            <a:xfrm>
              <a:off x="190076" y="2778896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4" name="Oval 1623"/>
            <p:cNvSpPr/>
            <p:nvPr/>
          </p:nvSpPr>
          <p:spPr>
            <a:xfrm>
              <a:off x="322527" y="2139612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25" name="Straight Connector 1624"/>
            <p:cNvCxnSpPr/>
            <p:nvPr/>
          </p:nvCxnSpPr>
          <p:spPr>
            <a:xfrm>
              <a:off x="420458" y="246310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6" name="Straight Connector 1625"/>
            <p:cNvCxnSpPr/>
            <p:nvPr/>
          </p:nvCxnSpPr>
          <p:spPr>
            <a:xfrm>
              <a:off x="378861" y="24595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7" name="Straight Connector 1626"/>
            <p:cNvCxnSpPr/>
            <p:nvPr/>
          </p:nvCxnSpPr>
          <p:spPr>
            <a:xfrm>
              <a:off x="420458" y="238307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8" name="Straight Connector 1627"/>
            <p:cNvCxnSpPr/>
            <p:nvPr/>
          </p:nvCxnSpPr>
          <p:spPr>
            <a:xfrm>
              <a:off x="378861" y="238307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29" name="Freeform 1628"/>
            <p:cNvSpPr/>
            <p:nvPr/>
          </p:nvSpPr>
          <p:spPr>
            <a:xfrm>
              <a:off x="410220" y="234613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1" name="Freeform 1630"/>
            <p:cNvSpPr/>
            <p:nvPr/>
          </p:nvSpPr>
          <p:spPr>
            <a:xfrm flipH="1">
              <a:off x="346172" y="234482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32" name="Straight Connector 1631"/>
            <p:cNvCxnSpPr/>
            <p:nvPr/>
          </p:nvCxnSpPr>
          <p:spPr>
            <a:xfrm>
              <a:off x="423018" y="229674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3" name="Straight Connector 1632"/>
            <p:cNvCxnSpPr/>
            <p:nvPr/>
          </p:nvCxnSpPr>
          <p:spPr>
            <a:xfrm>
              <a:off x="375021" y="229674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34" name="Freeform 1633"/>
            <p:cNvSpPr/>
            <p:nvPr/>
          </p:nvSpPr>
          <p:spPr>
            <a:xfrm>
              <a:off x="412638" y="242800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5" name="Freeform 1634"/>
            <p:cNvSpPr/>
            <p:nvPr/>
          </p:nvSpPr>
          <p:spPr>
            <a:xfrm flipH="1">
              <a:off x="348591" y="242669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36" name="Straight Connector 1635"/>
            <p:cNvCxnSpPr/>
            <p:nvPr/>
          </p:nvCxnSpPr>
          <p:spPr>
            <a:xfrm>
              <a:off x="419506" y="267935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7" name="Straight Connector 1636"/>
            <p:cNvCxnSpPr/>
            <p:nvPr/>
          </p:nvCxnSpPr>
          <p:spPr>
            <a:xfrm>
              <a:off x="377910" y="26757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8" name="Straight Connector 1637"/>
            <p:cNvCxnSpPr/>
            <p:nvPr/>
          </p:nvCxnSpPr>
          <p:spPr>
            <a:xfrm>
              <a:off x="419506" y="25993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9" name="Straight Connector 1638"/>
            <p:cNvCxnSpPr/>
            <p:nvPr/>
          </p:nvCxnSpPr>
          <p:spPr>
            <a:xfrm>
              <a:off x="377910" y="25993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40" name="Freeform 1639"/>
            <p:cNvSpPr/>
            <p:nvPr/>
          </p:nvSpPr>
          <p:spPr>
            <a:xfrm>
              <a:off x="409268" y="256237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" name="Freeform 1640"/>
            <p:cNvSpPr/>
            <p:nvPr/>
          </p:nvSpPr>
          <p:spPr>
            <a:xfrm flipH="1">
              <a:off x="345221" y="256106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42" name="Straight Connector 1641"/>
            <p:cNvCxnSpPr/>
            <p:nvPr/>
          </p:nvCxnSpPr>
          <p:spPr>
            <a:xfrm>
              <a:off x="422066" y="25129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3" name="Straight Connector 1642"/>
            <p:cNvCxnSpPr/>
            <p:nvPr/>
          </p:nvCxnSpPr>
          <p:spPr>
            <a:xfrm>
              <a:off x="374070" y="25129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45" name="Freeform 1644"/>
            <p:cNvSpPr/>
            <p:nvPr/>
          </p:nvSpPr>
          <p:spPr>
            <a:xfrm>
              <a:off x="411687" y="264424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6" name="Freeform 1645"/>
            <p:cNvSpPr/>
            <p:nvPr/>
          </p:nvSpPr>
          <p:spPr>
            <a:xfrm flipH="1">
              <a:off x="347640" y="264294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7" name="Oval 1646"/>
            <p:cNvSpPr/>
            <p:nvPr/>
          </p:nvSpPr>
          <p:spPr>
            <a:xfrm>
              <a:off x="326688" y="271724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8" name="Oval 1647"/>
            <p:cNvSpPr/>
            <p:nvPr/>
          </p:nvSpPr>
          <p:spPr>
            <a:xfrm>
              <a:off x="462292" y="208003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49" name="Straight Connector 1648"/>
            <p:cNvCxnSpPr/>
            <p:nvPr/>
          </p:nvCxnSpPr>
          <p:spPr>
            <a:xfrm>
              <a:off x="560223" y="240352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0" name="Straight Connector 1649"/>
            <p:cNvCxnSpPr/>
            <p:nvPr/>
          </p:nvCxnSpPr>
          <p:spPr>
            <a:xfrm>
              <a:off x="518626" y="239993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1" name="Straight Connector 1650"/>
            <p:cNvCxnSpPr/>
            <p:nvPr/>
          </p:nvCxnSpPr>
          <p:spPr>
            <a:xfrm>
              <a:off x="560223" y="232349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2" name="Straight Connector 1651"/>
            <p:cNvCxnSpPr/>
            <p:nvPr/>
          </p:nvCxnSpPr>
          <p:spPr>
            <a:xfrm>
              <a:off x="518626" y="232349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53" name="Freeform 1652"/>
            <p:cNvSpPr/>
            <p:nvPr/>
          </p:nvSpPr>
          <p:spPr>
            <a:xfrm>
              <a:off x="549985" y="228655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4" name="Freeform 1653"/>
            <p:cNvSpPr/>
            <p:nvPr/>
          </p:nvSpPr>
          <p:spPr>
            <a:xfrm flipH="1">
              <a:off x="485937" y="228524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55" name="Straight Connector 1654"/>
            <p:cNvCxnSpPr/>
            <p:nvPr/>
          </p:nvCxnSpPr>
          <p:spPr>
            <a:xfrm>
              <a:off x="562783" y="22371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6" name="Straight Connector 1655"/>
            <p:cNvCxnSpPr/>
            <p:nvPr/>
          </p:nvCxnSpPr>
          <p:spPr>
            <a:xfrm>
              <a:off x="514786" y="22371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57" name="Freeform 1656"/>
            <p:cNvSpPr/>
            <p:nvPr/>
          </p:nvSpPr>
          <p:spPr>
            <a:xfrm>
              <a:off x="552403" y="236842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9" name="Freeform 1658"/>
            <p:cNvSpPr/>
            <p:nvPr/>
          </p:nvSpPr>
          <p:spPr>
            <a:xfrm flipH="1">
              <a:off x="488356" y="236711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60" name="Straight Connector 1659"/>
            <p:cNvCxnSpPr/>
            <p:nvPr/>
          </p:nvCxnSpPr>
          <p:spPr>
            <a:xfrm>
              <a:off x="559271" y="261977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2" name="Straight Connector 1661"/>
            <p:cNvCxnSpPr/>
            <p:nvPr/>
          </p:nvCxnSpPr>
          <p:spPr>
            <a:xfrm>
              <a:off x="517675" y="261618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3" name="Straight Connector 1662"/>
            <p:cNvCxnSpPr/>
            <p:nvPr/>
          </p:nvCxnSpPr>
          <p:spPr>
            <a:xfrm>
              <a:off x="559271" y="253973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4" name="Straight Connector 1663"/>
            <p:cNvCxnSpPr/>
            <p:nvPr/>
          </p:nvCxnSpPr>
          <p:spPr>
            <a:xfrm>
              <a:off x="517675" y="253973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65" name="Freeform 1664"/>
            <p:cNvSpPr/>
            <p:nvPr/>
          </p:nvSpPr>
          <p:spPr>
            <a:xfrm>
              <a:off x="549033" y="250279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9" name="Freeform 1668"/>
            <p:cNvSpPr/>
            <p:nvPr/>
          </p:nvSpPr>
          <p:spPr>
            <a:xfrm flipH="1">
              <a:off x="484986" y="250148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70" name="Straight Connector 1669"/>
            <p:cNvCxnSpPr/>
            <p:nvPr/>
          </p:nvCxnSpPr>
          <p:spPr>
            <a:xfrm>
              <a:off x="561831" y="245340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1" name="Straight Connector 1670"/>
            <p:cNvCxnSpPr/>
            <p:nvPr/>
          </p:nvCxnSpPr>
          <p:spPr>
            <a:xfrm>
              <a:off x="513835" y="245340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72" name="Freeform 1671"/>
            <p:cNvSpPr/>
            <p:nvPr/>
          </p:nvSpPr>
          <p:spPr>
            <a:xfrm>
              <a:off x="551452" y="258466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5" name="Freeform 1674"/>
            <p:cNvSpPr/>
            <p:nvPr/>
          </p:nvSpPr>
          <p:spPr>
            <a:xfrm flipH="1">
              <a:off x="487405" y="258336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0" name="Oval 1679"/>
            <p:cNvSpPr/>
            <p:nvPr/>
          </p:nvSpPr>
          <p:spPr>
            <a:xfrm>
              <a:off x="466453" y="265766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1" name="Oval 1680"/>
            <p:cNvSpPr/>
            <p:nvPr/>
          </p:nvSpPr>
          <p:spPr>
            <a:xfrm>
              <a:off x="602076" y="202560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85" name="Straight Connector 1684"/>
            <p:cNvCxnSpPr/>
            <p:nvPr/>
          </p:nvCxnSpPr>
          <p:spPr>
            <a:xfrm>
              <a:off x="700007" y="234910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6" name="Straight Connector 1685"/>
            <p:cNvCxnSpPr/>
            <p:nvPr/>
          </p:nvCxnSpPr>
          <p:spPr>
            <a:xfrm>
              <a:off x="658410" y="234551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7" name="Straight Connector 1686"/>
            <p:cNvCxnSpPr/>
            <p:nvPr/>
          </p:nvCxnSpPr>
          <p:spPr>
            <a:xfrm>
              <a:off x="700007" y="22690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8" name="Straight Connector 1687"/>
            <p:cNvCxnSpPr/>
            <p:nvPr/>
          </p:nvCxnSpPr>
          <p:spPr>
            <a:xfrm>
              <a:off x="658410" y="22690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89" name="Freeform 1688"/>
            <p:cNvSpPr/>
            <p:nvPr/>
          </p:nvSpPr>
          <p:spPr>
            <a:xfrm>
              <a:off x="689769" y="223212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0" name="Freeform 1689"/>
            <p:cNvSpPr/>
            <p:nvPr/>
          </p:nvSpPr>
          <p:spPr>
            <a:xfrm flipH="1">
              <a:off x="625721" y="223081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91" name="Straight Connector 1690"/>
            <p:cNvCxnSpPr/>
            <p:nvPr/>
          </p:nvCxnSpPr>
          <p:spPr>
            <a:xfrm>
              <a:off x="702567" y="218273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2" name="Straight Connector 1691"/>
            <p:cNvCxnSpPr/>
            <p:nvPr/>
          </p:nvCxnSpPr>
          <p:spPr>
            <a:xfrm>
              <a:off x="654570" y="218273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93" name="Freeform 1692"/>
            <p:cNvSpPr/>
            <p:nvPr/>
          </p:nvSpPr>
          <p:spPr>
            <a:xfrm>
              <a:off x="692187" y="231399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4" name="Freeform 1693"/>
            <p:cNvSpPr/>
            <p:nvPr/>
          </p:nvSpPr>
          <p:spPr>
            <a:xfrm flipH="1">
              <a:off x="628140" y="231268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95" name="Straight Connector 1694"/>
            <p:cNvCxnSpPr/>
            <p:nvPr/>
          </p:nvCxnSpPr>
          <p:spPr>
            <a:xfrm>
              <a:off x="699055" y="256534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6" name="Straight Connector 1695"/>
            <p:cNvCxnSpPr/>
            <p:nvPr/>
          </p:nvCxnSpPr>
          <p:spPr>
            <a:xfrm>
              <a:off x="657459" y="256175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7" name="Straight Connector 1696"/>
            <p:cNvCxnSpPr/>
            <p:nvPr/>
          </p:nvCxnSpPr>
          <p:spPr>
            <a:xfrm>
              <a:off x="699055" y="248531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8" name="Straight Connector 1697"/>
            <p:cNvCxnSpPr/>
            <p:nvPr/>
          </p:nvCxnSpPr>
          <p:spPr>
            <a:xfrm>
              <a:off x="657459" y="248531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99" name="Freeform 1698"/>
            <p:cNvSpPr/>
            <p:nvPr/>
          </p:nvSpPr>
          <p:spPr>
            <a:xfrm>
              <a:off x="688817" y="244836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0" name="Freeform 1699"/>
            <p:cNvSpPr/>
            <p:nvPr/>
          </p:nvSpPr>
          <p:spPr>
            <a:xfrm flipH="1">
              <a:off x="624770" y="244705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01" name="Straight Connector 1700"/>
            <p:cNvCxnSpPr/>
            <p:nvPr/>
          </p:nvCxnSpPr>
          <p:spPr>
            <a:xfrm>
              <a:off x="701615" y="239897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2" name="Straight Connector 1701"/>
            <p:cNvCxnSpPr/>
            <p:nvPr/>
          </p:nvCxnSpPr>
          <p:spPr>
            <a:xfrm>
              <a:off x="653619" y="239897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03" name="Freeform 1702"/>
            <p:cNvSpPr/>
            <p:nvPr/>
          </p:nvSpPr>
          <p:spPr>
            <a:xfrm>
              <a:off x="691236" y="253024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4" name="Freeform 1703"/>
            <p:cNvSpPr/>
            <p:nvPr/>
          </p:nvSpPr>
          <p:spPr>
            <a:xfrm flipH="1">
              <a:off x="627189" y="252893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5" name="Oval 1704"/>
            <p:cNvSpPr/>
            <p:nvPr/>
          </p:nvSpPr>
          <p:spPr>
            <a:xfrm>
              <a:off x="606237" y="260323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6" name="Oval 1705"/>
            <p:cNvSpPr/>
            <p:nvPr/>
          </p:nvSpPr>
          <p:spPr>
            <a:xfrm>
              <a:off x="741841" y="196602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07" name="Straight Connector 1706"/>
            <p:cNvCxnSpPr/>
            <p:nvPr/>
          </p:nvCxnSpPr>
          <p:spPr>
            <a:xfrm>
              <a:off x="839772" y="228952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8" name="Straight Connector 1707"/>
            <p:cNvCxnSpPr/>
            <p:nvPr/>
          </p:nvCxnSpPr>
          <p:spPr>
            <a:xfrm>
              <a:off x="798175" y="228593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9" name="Straight Connector 1708"/>
            <p:cNvCxnSpPr/>
            <p:nvPr/>
          </p:nvCxnSpPr>
          <p:spPr>
            <a:xfrm>
              <a:off x="839772" y="22094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0" name="Straight Connector 1709"/>
            <p:cNvCxnSpPr/>
            <p:nvPr/>
          </p:nvCxnSpPr>
          <p:spPr>
            <a:xfrm>
              <a:off x="798175" y="22094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11" name="Freeform 1710"/>
            <p:cNvSpPr/>
            <p:nvPr/>
          </p:nvSpPr>
          <p:spPr>
            <a:xfrm>
              <a:off x="829534" y="217254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2" name="Freeform 1711"/>
            <p:cNvSpPr/>
            <p:nvPr/>
          </p:nvSpPr>
          <p:spPr>
            <a:xfrm flipH="1">
              <a:off x="765486" y="217123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13" name="Straight Connector 1712"/>
            <p:cNvCxnSpPr/>
            <p:nvPr/>
          </p:nvCxnSpPr>
          <p:spPr>
            <a:xfrm>
              <a:off x="842332" y="212315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4" name="Straight Connector 1713"/>
            <p:cNvCxnSpPr/>
            <p:nvPr/>
          </p:nvCxnSpPr>
          <p:spPr>
            <a:xfrm>
              <a:off x="794335" y="212315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15" name="Freeform 1714"/>
            <p:cNvSpPr/>
            <p:nvPr/>
          </p:nvSpPr>
          <p:spPr>
            <a:xfrm>
              <a:off x="831952" y="225441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6" name="Freeform 1715"/>
            <p:cNvSpPr/>
            <p:nvPr/>
          </p:nvSpPr>
          <p:spPr>
            <a:xfrm flipH="1">
              <a:off x="767905" y="225310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17" name="Straight Connector 1716"/>
            <p:cNvCxnSpPr/>
            <p:nvPr/>
          </p:nvCxnSpPr>
          <p:spPr>
            <a:xfrm>
              <a:off x="838820" y="25057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8" name="Straight Connector 1717"/>
            <p:cNvCxnSpPr/>
            <p:nvPr/>
          </p:nvCxnSpPr>
          <p:spPr>
            <a:xfrm>
              <a:off x="797224" y="250217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9" name="Straight Connector 1718"/>
            <p:cNvCxnSpPr/>
            <p:nvPr/>
          </p:nvCxnSpPr>
          <p:spPr>
            <a:xfrm>
              <a:off x="838820" y="242573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0" name="Straight Connector 1719"/>
            <p:cNvCxnSpPr/>
            <p:nvPr/>
          </p:nvCxnSpPr>
          <p:spPr>
            <a:xfrm>
              <a:off x="797224" y="242573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21" name="Freeform 1720"/>
            <p:cNvSpPr/>
            <p:nvPr/>
          </p:nvSpPr>
          <p:spPr>
            <a:xfrm>
              <a:off x="828582" y="238878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2" name="Freeform 1721"/>
            <p:cNvSpPr/>
            <p:nvPr/>
          </p:nvSpPr>
          <p:spPr>
            <a:xfrm flipH="1">
              <a:off x="764535" y="238748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23" name="Straight Connector 1722"/>
            <p:cNvCxnSpPr/>
            <p:nvPr/>
          </p:nvCxnSpPr>
          <p:spPr>
            <a:xfrm>
              <a:off x="841380" y="23393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4" name="Straight Connector 1723"/>
            <p:cNvCxnSpPr/>
            <p:nvPr/>
          </p:nvCxnSpPr>
          <p:spPr>
            <a:xfrm>
              <a:off x="793384" y="23393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25" name="Freeform 1724"/>
            <p:cNvSpPr/>
            <p:nvPr/>
          </p:nvSpPr>
          <p:spPr>
            <a:xfrm>
              <a:off x="831001" y="247066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6" name="Freeform 1725"/>
            <p:cNvSpPr/>
            <p:nvPr/>
          </p:nvSpPr>
          <p:spPr>
            <a:xfrm flipH="1">
              <a:off x="766954" y="246935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7" name="Oval 1726"/>
            <p:cNvSpPr/>
            <p:nvPr/>
          </p:nvSpPr>
          <p:spPr>
            <a:xfrm>
              <a:off x="746002" y="2543656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8" name="Oval 1727"/>
            <p:cNvSpPr/>
            <p:nvPr/>
          </p:nvSpPr>
          <p:spPr>
            <a:xfrm>
              <a:off x="883788" y="1924007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29" name="Straight Connector 1728"/>
            <p:cNvCxnSpPr/>
            <p:nvPr/>
          </p:nvCxnSpPr>
          <p:spPr>
            <a:xfrm>
              <a:off x="981719" y="224750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0" name="Straight Connector 1729"/>
            <p:cNvCxnSpPr/>
            <p:nvPr/>
          </p:nvCxnSpPr>
          <p:spPr>
            <a:xfrm>
              <a:off x="940122" y="22439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1" name="Straight Connector 1730"/>
            <p:cNvCxnSpPr/>
            <p:nvPr/>
          </p:nvCxnSpPr>
          <p:spPr>
            <a:xfrm>
              <a:off x="981719" y="216746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2" name="Straight Connector 1731"/>
            <p:cNvCxnSpPr/>
            <p:nvPr/>
          </p:nvCxnSpPr>
          <p:spPr>
            <a:xfrm>
              <a:off x="940122" y="216746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33" name="Freeform 1732"/>
            <p:cNvSpPr/>
            <p:nvPr/>
          </p:nvSpPr>
          <p:spPr>
            <a:xfrm>
              <a:off x="971481" y="213052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4" name="Freeform 1733"/>
            <p:cNvSpPr/>
            <p:nvPr/>
          </p:nvSpPr>
          <p:spPr>
            <a:xfrm flipH="1">
              <a:off x="907433" y="212921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35" name="Straight Connector 1734"/>
            <p:cNvCxnSpPr/>
            <p:nvPr/>
          </p:nvCxnSpPr>
          <p:spPr>
            <a:xfrm>
              <a:off x="984279" y="208113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6" name="Straight Connector 1735"/>
            <p:cNvCxnSpPr/>
            <p:nvPr/>
          </p:nvCxnSpPr>
          <p:spPr>
            <a:xfrm>
              <a:off x="936282" y="208113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37" name="Freeform 1736"/>
            <p:cNvSpPr/>
            <p:nvPr/>
          </p:nvSpPr>
          <p:spPr>
            <a:xfrm>
              <a:off x="973899" y="221239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8" name="Freeform 1737"/>
            <p:cNvSpPr/>
            <p:nvPr/>
          </p:nvSpPr>
          <p:spPr>
            <a:xfrm flipH="1">
              <a:off x="909852" y="221109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39" name="Straight Connector 1738"/>
            <p:cNvCxnSpPr/>
            <p:nvPr/>
          </p:nvCxnSpPr>
          <p:spPr>
            <a:xfrm>
              <a:off x="980767" y="246374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0" name="Straight Connector 1739"/>
            <p:cNvCxnSpPr/>
            <p:nvPr/>
          </p:nvCxnSpPr>
          <p:spPr>
            <a:xfrm>
              <a:off x="939171" y="246015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1" name="Straight Connector 1740"/>
            <p:cNvCxnSpPr/>
            <p:nvPr/>
          </p:nvCxnSpPr>
          <p:spPr>
            <a:xfrm>
              <a:off x="980767" y="23837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2" name="Straight Connector 1741"/>
            <p:cNvCxnSpPr/>
            <p:nvPr/>
          </p:nvCxnSpPr>
          <p:spPr>
            <a:xfrm>
              <a:off x="939171" y="23837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43" name="Freeform 1742"/>
            <p:cNvSpPr/>
            <p:nvPr/>
          </p:nvSpPr>
          <p:spPr>
            <a:xfrm>
              <a:off x="970529" y="234677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4" name="Freeform 1743"/>
            <p:cNvSpPr/>
            <p:nvPr/>
          </p:nvSpPr>
          <p:spPr>
            <a:xfrm flipH="1">
              <a:off x="906482" y="234546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45" name="Straight Connector 1744"/>
            <p:cNvCxnSpPr/>
            <p:nvPr/>
          </p:nvCxnSpPr>
          <p:spPr>
            <a:xfrm>
              <a:off x="983327" y="229738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6" name="Straight Connector 1745"/>
            <p:cNvCxnSpPr/>
            <p:nvPr/>
          </p:nvCxnSpPr>
          <p:spPr>
            <a:xfrm>
              <a:off x="935331" y="229738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47" name="Freeform 1746"/>
            <p:cNvSpPr/>
            <p:nvPr/>
          </p:nvSpPr>
          <p:spPr>
            <a:xfrm>
              <a:off x="972948" y="242864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8" name="Freeform 1747"/>
            <p:cNvSpPr/>
            <p:nvPr/>
          </p:nvSpPr>
          <p:spPr>
            <a:xfrm flipH="1">
              <a:off x="908901" y="242733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9" name="Oval 1748"/>
            <p:cNvSpPr/>
            <p:nvPr/>
          </p:nvSpPr>
          <p:spPr>
            <a:xfrm>
              <a:off x="887949" y="250163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0" name="Oval 1749"/>
            <p:cNvSpPr/>
            <p:nvPr/>
          </p:nvSpPr>
          <p:spPr>
            <a:xfrm>
              <a:off x="1023553" y="187712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51" name="Straight Connector 1750"/>
            <p:cNvCxnSpPr/>
            <p:nvPr/>
          </p:nvCxnSpPr>
          <p:spPr>
            <a:xfrm>
              <a:off x="1121484" y="220062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2" name="Straight Connector 1751"/>
            <p:cNvCxnSpPr/>
            <p:nvPr/>
          </p:nvCxnSpPr>
          <p:spPr>
            <a:xfrm>
              <a:off x="1079887" y="21970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3" name="Straight Connector 1752"/>
            <p:cNvCxnSpPr/>
            <p:nvPr/>
          </p:nvCxnSpPr>
          <p:spPr>
            <a:xfrm>
              <a:off x="1121484" y="212058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4" name="Straight Connector 1753"/>
            <p:cNvCxnSpPr/>
            <p:nvPr/>
          </p:nvCxnSpPr>
          <p:spPr>
            <a:xfrm>
              <a:off x="1079887" y="212058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55" name="Freeform 1754"/>
            <p:cNvSpPr/>
            <p:nvPr/>
          </p:nvSpPr>
          <p:spPr>
            <a:xfrm>
              <a:off x="1111246" y="208364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6" name="Freeform 1755"/>
            <p:cNvSpPr/>
            <p:nvPr/>
          </p:nvSpPr>
          <p:spPr>
            <a:xfrm flipH="1">
              <a:off x="1047198" y="208233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57" name="Straight Connector 1756"/>
            <p:cNvCxnSpPr/>
            <p:nvPr/>
          </p:nvCxnSpPr>
          <p:spPr>
            <a:xfrm>
              <a:off x="1124044" y="203425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8" name="Straight Connector 1757"/>
            <p:cNvCxnSpPr/>
            <p:nvPr/>
          </p:nvCxnSpPr>
          <p:spPr>
            <a:xfrm>
              <a:off x="1076047" y="203425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59" name="Freeform 1758"/>
            <p:cNvSpPr/>
            <p:nvPr/>
          </p:nvSpPr>
          <p:spPr>
            <a:xfrm>
              <a:off x="1113664" y="216551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0" name="Freeform 1759"/>
            <p:cNvSpPr/>
            <p:nvPr/>
          </p:nvSpPr>
          <p:spPr>
            <a:xfrm flipH="1">
              <a:off x="1049617" y="216421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61" name="Straight Connector 1760"/>
            <p:cNvCxnSpPr/>
            <p:nvPr/>
          </p:nvCxnSpPr>
          <p:spPr>
            <a:xfrm>
              <a:off x="1120532" y="241686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2" name="Straight Connector 1761"/>
            <p:cNvCxnSpPr/>
            <p:nvPr/>
          </p:nvCxnSpPr>
          <p:spPr>
            <a:xfrm>
              <a:off x="1078936" y="241327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3" name="Straight Connector 1762"/>
            <p:cNvCxnSpPr/>
            <p:nvPr/>
          </p:nvCxnSpPr>
          <p:spPr>
            <a:xfrm>
              <a:off x="1120532" y="23368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4" name="Straight Connector 1763"/>
            <p:cNvCxnSpPr/>
            <p:nvPr/>
          </p:nvCxnSpPr>
          <p:spPr>
            <a:xfrm>
              <a:off x="1078936" y="23368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65" name="Freeform 1764"/>
            <p:cNvSpPr/>
            <p:nvPr/>
          </p:nvSpPr>
          <p:spPr>
            <a:xfrm>
              <a:off x="1110294" y="229989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6" name="Freeform 1765"/>
            <p:cNvSpPr/>
            <p:nvPr/>
          </p:nvSpPr>
          <p:spPr>
            <a:xfrm flipH="1">
              <a:off x="1046247" y="229858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67" name="Straight Connector 1766"/>
            <p:cNvCxnSpPr/>
            <p:nvPr/>
          </p:nvCxnSpPr>
          <p:spPr>
            <a:xfrm>
              <a:off x="1123092" y="225050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8" name="Straight Connector 1767"/>
            <p:cNvCxnSpPr/>
            <p:nvPr/>
          </p:nvCxnSpPr>
          <p:spPr>
            <a:xfrm>
              <a:off x="1075096" y="225050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69" name="Freeform 1768"/>
            <p:cNvSpPr/>
            <p:nvPr/>
          </p:nvSpPr>
          <p:spPr>
            <a:xfrm>
              <a:off x="1112713" y="238176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0" name="Freeform 1769"/>
            <p:cNvSpPr/>
            <p:nvPr/>
          </p:nvSpPr>
          <p:spPr>
            <a:xfrm flipH="1">
              <a:off x="1048666" y="238045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1" name="Oval 1770"/>
            <p:cNvSpPr/>
            <p:nvPr/>
          </p:nvSpPr>
          <p:spPr>
            <a:xfrm>
              <a:off x="1027714" y="245475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2" name="Oval 1771"/>
            <p:cNvSpPr/>
            <p:nvPr/>
          </p:nvSpPr>
          <p:spPr>
            <a:xfrm>
              <a:off x="1165884" y="1832156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73" name="Straight Connector 1772"/>
            <p:cNvCxnSpPr/>
            <p:nvPr/>
          </p:nvCxnSpPr>
          <p:spPr>
            <a:xfrm>
              <a:off x="1263815" y="215565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4" name="Straight Connector 1773"/>
            <p:cNvCxnSpPr/>
            <p:nvPr/>
          </p:nvCxnSpPr>
          <p:spPr>
            <a:xfrm>
              <a:off x="1222218" y="21520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5" name="Straight Connector 1774"/>
            <p:cNvCxnSpPr/>
            <p:nvPr/>
          </p:nvCxnSpPr>
          <p:spPr>
            <a:xfrm>
              <a:off x="1263815" y="207561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6" name="Straight Connector 1775"/>
            <p:cNvCxnSpPr/>
            <p:nvPr/>
          </p:nvCxnSpPr>
          <p:spPr>
            <a:xfrm>
              <a:off x="1222218" y="207561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77" name="Freeform 1776"/>
            <p:cNvSpPr/>
            <p:nvPr/>
          </p:nvSpPr>
          <p:spPr>
            <a:xfrm>
              <a:off x="1253577" y="203867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8" name="Freeform 1777"/>
            <p:cNvSpPr/>
            <p:nvPr/>
          </p:nvSpPr>
          <p:spPr>
            <a:xfrm flipH="1">
              <a:off x="1189529" y="203736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79" name="Straight Connector 1778"/>
            <p:cNvCxnSpPr/>
            <p:nvPr/>
          </p:nvCxnSpPr>
          <p:spPr>
            <a:xfrm>
              <a:off x="1266375" y="198928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0" name="Straight Connector 1779"/>
            <p:cNvCxnSpPr/>
            <p:nvPr/>
          </p:nvCxnSpPr>
          <p:spPr>
            <a:xfrm>
              <a:off x="1218378" y="198928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81" name="Freeform 1780"/>
            <p:cNvSpPr/>
            <p:nvPr/>
          </p:nvSpPr>
          <p:spPr>
            <a:xfrm>
              <a:off x="1255995" y="212054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2" name="Freeform 1781"/>
            <p:cNvSpPr/>
            <p:nvPr/>
          </p:nvSpPr>
          <p:spPr>
            <a:xfrm flipH="1">
              <a:off x="1191948" y="211923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83" name="Straight Connector 1782"/>
            <p:cNvCxnSpPr/>
            <p:nvPr/>
          </p:nvCxnSpPr>
          <p:spPr>
            <a:xfrm>
              <a:off x="1262863" y="237189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4" name="Straight Connector 1783"/>
            <p:cNvCxnSpPr/>
            <p:nvPr/>
          </p:nvCxnSpPr>
          <p:spPr>
            <a:xfrm>
              <a:off x="1221267" y="236830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5" name="Straight Connector 1784"/>
            <p:cNvCxnSpPr/>
            <p:nvPr/>
          </p:nvCxnSpPr>
          <p:spPr>
            <a:xfrm>
              <a:off x="1262863" y="22918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6" name="Straight Connector 1785"/>
            <p:cNvCxnSpPr/>
            <p:nvPr/>
          </p:nvCxnSpPr>
          <p:spPr>
            <a:xfrm>
              <a:off x="1221267" y="22918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87" name="Freeform 1786"/>
            <p:cNvSpPr/>
            <p:nvPr/>
          </p:nvSpPr>
          <p:spPr>
            <a:xfrm>
              <a:off x="1252625" y="225491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8" name="Freeform 1787"/>
            <p:cNvSpPr/>
            <p:nvPr/>
          </p:nvSpPr>
          <p:spPr>
            <a:xfrm flipH="1">
              <a:off x="1188578" y="225361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89" name="Straight Connector 1788"/>
            <p:cNvCxnSpPr/>
            <p:nvPr/>
          </p:nvCxnSpPr>
          <p:spPr>
            <a:xfrm>
              <a:off x="1265423" y="220553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0" name="Straight Connector 1789"/>
            <p:cNvCxnSpPr/>
            <p:nvPr/>
          </p:nvCxnSpPr>
          <p:spPr>
            <a:xfrm>
              <a:off x="1217427" y="220553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91" name="Freeform 1790"/>
            <p:cNvSpPr/>
            <p:nvPr/>
          </p:nvSpPr>
          <p:spPr>
            <a:xfrm>
              <a:off x="1255044" y="233679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2" name="Freeform 1791"/>
            <p:cNvSpPr/>
            <p:nvPr/>
          </p:nvSpPr>
          <p:spPr>
            <a:xfrm flipH="1">
              <a:off x="1190997" y="233548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3" name="Oval 1792"/>
            <p:cNvSpPr/>
            <p:nvPr/>
          </p:nvSpPr>
          <p:spPr>
            <a:xfrm>
              <a:off x="1170045" y="2409787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4" name="Oval 1793"/>
            <p:cNvSpPr/>
            <p:nvPr/>
          </p:nvSpPr>
          <p:spPr>
            <a:xfrm>
              <a:off x="1305649" y="1785277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95" name="Straight Connector 1794"/>
            <p:cNvCxnSpPr/>
            <p:nvPr/>
          </p:nvCxnSpPr>
          <p:spPr>
            <a:xfrm>
              <a:off x="1403580" y="210877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6" name="Straight Connector 1795"/>
            <p:cNvCxnSpPr/>
            <p:nvPr/>
          </p:nvCxnSpPr>
          <p:spPr>
            <a:xfrm>
              <a:off x="1361983" y="210518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7" name="Straight Connector 1796"/>
            <p:cNvCxnSpPr/>
            <p:nvPr/>
          </p:nvCxnSpPr>
          <p:spPr>
            <a:xfrm>
              <a:off x="1403580" y="202873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8" name="Straight Connector 1797"/>
            <p:cNvCxnSpPr/>
            <p:nvPr/>
          </p:nvCxnSpPr>
          <p:spPr>
            <a:xfrm>
              <a:off x="1361983" y="202873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99" name="Freeform 1798"/>
            <p:cNvSpPr/>
            <p:nvPr/>
          </p:nvSpPr>
          <p:spPr>
            <a:xfrm>
              <a:off x="1393342" y="199179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0" name="Freeform 1799"/>
            <p:cNvSpPr/>
            <p:nvPr/>
          </p:nvSpPr>
          <p:spPr>
            <a:xfrm flipH="1">
              <a:off x="1329294" y="199048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01" name="Straight Connector 1800"/>
            <p:cNvCxnSpPr/>
            <p:nvPr/>
          </p:nvCxnSpPr>
          <p:spPr>
            <a:xfrm>
              <a:off x="1406140" y="194240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2" name="Straight Connector 1801"/>
            <p:cNvCxnSpPr/>
            <p:nvPr/>
          </p:nvCxnSpPr>
          <p:spPr>
            <a:xfrm>
              <a:off x="1358143" y="194240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03" name="Freeform 1802"/>
            <p:cNvSpPr/>
            <p:nvPr/>
          </p:nvSpPr>
          <p:spPr>
            <a:xfrm>
              <a:off x="1395760" y="207366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4" name="Freeform 1803"/>
            <p:cNvSpPr/>
            <p:nvPr/>
          </p:nvSpPr>
          <p:spPr>
            <a:xfrm flipH="1">
              <a:off x="1331713" y="207236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05" name="Straight Connector 1804"/>
            <p:cNvCxnSpPr/>
            <p:nvPr/>
          </p:nvCxnSpPr>
          <p:spPr>
            <a:xfrm>
              <a:off x="1402628" y="23250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6" name="Straight Connector 1805"/>
            <p:cNvCxnSpPr/>
            <p:nvPr/>
          </p:nvCxnSpPr>
          <p:spPr>
            <a:xfrm>
              <a:off x="1361032" y="232142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7" name="Straight Connector 1806"/>
            <p:cNvCxnSpPr/>
            <p:nvPr/>
          </p:nvCxnSpPr>
          <p:spPr>
            <a:xfrm>
              <a:off x="1402628" y="224498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8" name="Straight Connector 1807"/>
            <p:cNvCxnSpPr/>
            <p:nvPr/>
          </p:nvCxnSpPr>
          <p:spPr>
            <a:xfrm>
              <a:off x="1361032" y="224498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09" name="Freeform 1808"/>
            <p:cNvSpPr/>
            <p:nvPr/>
          </p:nvSpPr>
          <p:spPr>
            <a:xfrm>
              <a:off x="1392390" y="220804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0" name="Freeform 1809"/>
            <p:cNvSpPr/>
            <p:nvPr/>
          </p:nvSpPr>
          <p:spPr>
            <a:xfrm flipH="1">
              <a:off x="1328343" y="220673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11" name="Straight Connector 1810"/>
            <p:cNvCxnSpPr/>
            <p:nvPr/>
          </p:nvCxnSpPr>
          <p:spPr>
            <a:xfrm>
              <a:off x="1405188" y="215865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2" name="Straight Connector 1811"/>
            <p:cNvCxnSpPr/>
            <p:nvPr/>
          </p:nvCxnSpPr>
          <p:spPr>
            <a:xfrm>
              <a:off x="1357192" y="215865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13" name="Freeform 1812"/>
            <p:cNvSpPr/>
            <p:nvPr/>
          </p:nvSpPr>
          <p:spPr>
            <a:xfrm>
              <a:off x="1394809" y="228991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4" name="Freeform 1813"/>
            <p:cNvSpPr/>
            <p:nvPr/>
          </p:nvSpPr>
          <p:spPr>
            <a:xfrm flipH="1">
              <a:off x="1330762" y="228860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5" name="Oval 1814"/>
            <p:cNvSpPr/>
            <p:nvPr/>
          </p:nvSpPr>
          <p:spPr>
            <a:xfrm>
              <a:off x="1309810" y="236290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6" name="Oval 1815"/>
            <p:cNvSpPr/>
            <p:nvPr/>
          </p:nvSpPr>
          <p:spPr>
            <a:xfrm>
              <a:off x="1448851" y="174973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17" name="Straight Connector 1816"/>
            <p:cNvCxnSpPr/>
            <p:nvPr/>
          </p:nvCxnSpPr>
          <p:spPr>
            <a:xfrm>
              <a:off x="1546782" y="20732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8" name="Straight Connector 1817"/>
            <p:cNvCxnSpPr/>
            <p:nvPr/>
          </p:nvCxnSpPr>
          <p:spPr>
            <a:xfrm>
              <a:off x="1505185" y="206964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9" name="Straight Connector 1818"/>
            <p:cNvCxnSpPr/>
            <p:nvPr/>
          </p:nvCxnSpPr>
          <p:spPr>
            <a:xfrm>
              <a:off x="1546782" y="19931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0" name="Straight Connector 1819"/>
            <p:cNvCxnSpPr/>
            <p:nvPr/>
          </p:nvCxnSpPr>
          <p:spPr>
            <a:xfrm>
              <a:off x="1505185" y="19931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21" name="Freeform 1820"/>
            <p:cNvSpPr/>
            <p:nvPr/>
          </p:nvSpPr>
          <p:spPr>
            <a:xfrm>
              <a:off x="1536544" y="195625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2" name="Freeform 1821"/>
            <p:cNvSpPr/>
            <p:nvPr/>
          </p:nvSpPr>
          <p:spPr>
            <a:xfrm flipH="1">
              <a:off x="1472496" y="195494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23" name="Straight Connector 1822"/>
            <p:cNvCxnSpPr/>
            <p:nvPr/>
          </p:nvCxnSpPr>
          <p:spPr>
            <a:xfrm>
              <a:off x="1549342" y="190686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4" name="Straight Connector 1823"/>
            <p:cNvCxnSpPr/>
            <p:nvPr/>
          </p:nvCxnSpPr>
          <p:spPr>
            <a:xfrm>
              <a:off x="1501345" y="190686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25" name="Freeform 1824"/>
            <p:cNvSpPr/>
            <p:nvPr/>
          </p:nvSpPr>
          <p:spPr>
            <a:xfrm>
              <a:off x="1538962" y="203812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6" name="Freeform 1825"/>
            <p:cNvSpPr/>
            <p:nvPr/>
          </p:nvSpPr>
          <p:spPr>
            <a:xfrm flipH="1">
              <a:off x="1474915" y="203682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27" name="Straight Connector 1826"/>
            <p:cNvCxnSpPr/>
            <p:nvPr/>
          </p:nvCxnSpPr>
          <p:spPr>
            <a:xfrm>
              <a:off x="1545830" y="228947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8" name="Straight Connector 1827"/>
            <p:cNvCxnSpPr/>
            <p:nvPr/>
          </p:nvCxnSpPr>
          <p:spPr>
            <a:xfrm>
              <a:off x="1504234" y="228588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9" name="Straight Connector 1828"/>
            <p:cNvCxnSpPr/>
            <p:nvPr/>
          </p:nvCxnSpPr>
          <p:spPr>
            <a:xfrm>
              <a:off x="1545830" y="220944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0" name="Straight Connector 1829"/>
            <p:cNvCxnSpPr/>
            <p:nvPr/>
          </p:nvCxnSpPr>
          <p:spPr>
            <a:xfrm>
              <a:off x="1504234" y="220944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31" name="Freeform 1830"/>
            <p:cNvSpPr/>
            <p:nvPr/>
          </p:nvSpPr>
          <p:spPr>
            <a:xfrm>
              <a:off x="1535592" y="217250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2" name="Freeform 1831"/>
            <p:cNvSpPr/>
            <p:nvPr/>
          </p:nvSpPr>
          <p:spPr>
            <a:xfrm flipH="1">
              <a:off x="1471545" y="217119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33" name="Straight Connector 1832"/>
            <p:cNvCxnSpPr/>
            <p:nvPr/>
          </p:nvCxnSpPr>
          <p:spPr>
            <a:xfrm>
              <a:off x="1548390" y="212311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4" name="Straight Connector 1833"/>
            <p:cNvCxnSpPr/>
            <p:nvPr/>
          </p:nvCxnSpPr>
          <p:spPr>
            <a:xfrm>
              <a:off x="1500394" y="212311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35" name="Freeform 1834"/>
            <p:cNvSpPr/>
            <p:nvPr/>
          </p:nvSpPr>
          <p:spPr>
            <a:xfrm>
              <a:off x="1538011" y="225437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6" name="Freeform 1835"/>
            <p:cNvSpPr/>
            <p:nvPr/>
          </p:nvSpPr>
          <p:spPr>
            <a:xfrm flipH="1">
              <a:off x="1473964" y="225306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7" name="Oval 1836"/>
            <p:cNvSpPr/>
            <p:nvPr/>
          </p:nvSpPr>
          <p:spPr>
            <a:xfrm>
              <a:off x="1453012" y="232736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8" name="Oval 1837"/>
            <p:cNvSpPr/>
            <p:nvPr/>
          </p:nvSpPr>
          <p:spPr>
            <a:xfrm>
              <a:off x="1588616" y="171555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39" name="Straight Connector 1838"/>
            <p:cNvCxnSpPr/>
            <p:nvPr/>
          </p:nvCxnSpPr>
          <p:spPr>
            <a:xfrm>
              <a:off x="1686547" y="20390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0" name="Straight Connector 1839"/>
            <p:cNvCxnSpPr/>
            <p:nvPr/>
          </p:nvCxnSpPr>
          <p:spPr>
            <a:xfrm>
              <a:off x="1644950" y="20354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1" name="Straight Connector 1840"/>
            <p:cNvCxnSpPr/>
            <p:nvPr/>
          </p:nvCxnSpPr>
          <p:spPr>
            <a:xfrm>
              <a:off x="1686547" y="195902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2" name="Straight Connector 1841"/>
            <p:cNvCxnSpPr/>
            <p:nvPr/>
          </p:nvCxnSpPr>
          <p:spPr>
            <a:xfrm>
              <a:off x="1644950" y="195902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43" name="Freeform 1842"/>
            <p:cNvSpPr/>
            <p:nvPr/>
          </p:nvSpPr>
          <p:spPr>
            <a:xfrm>
              <a:off x="1676309" y="192207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4" name="Freeform 1843"/>
            <p:cNvSpPr/>
            <p:nvPr/>
          </p:nvSpPr>
          <p:spPr>
            <a:xfrm flipH="1">
              <a:off x="1612261" y="192076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45" name="Straight Connector 1844"/>
            <p:cNvCxnSpPr/>
            <p:nvPr/>
          </p:nvCxnSpPr>
          <p:spPr>
            <a:xfrm>
              <a:off x="1689107" y="187268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6" name="Straight Connector 1845"/>
            <p:cNvCxnSpPr/>
            <p:nvPr/>
          </p:nvCxnSpPr>
          <p:spPr>
            <a:xfrm>
              <a:off x="1641110" y="187268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47" name="Freeform 1846"/>
            <p:cNvSpPr/>
            <p:nvPr/>
          </p:nvSpPr>
          <p:spPr>
            <a:xfrm>
              <a:off x="1678727" y="200395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8" name="Freeform 1847"/>
            <p:cNvSpPr/>
            <p:nvPr/>
          </p:nvSpPr>
          <p:spPr>
            <a:xfrm flipH="1">
              <a:off x="1614680" y="200264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49" name="Straight Connector 1848"/>
            <p:cNvCxnSpPr/>
            <p:nvPr/>
          </p:nvCxnSpPr>
          <p:spPr>
            <a:xfrm>
              <a:off x="1685595" y="225530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0" name="Straight Connector 1849"/>
            <p:cNvCxnSpPr/>
            <p:nvPr/>
          </p:nvCxnSpPr>
          <p:spPr>
            <a:xfrm>
              <a:off x="1643999" y="22517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1" name="Straight Connector 1850"/>
            <p:cNvCxnSpPr/>
            <p:nvPr/>
          </p:nvCxnSpPr>
          <p:spPr>
            <a:xfrm>
              <a:off x="1685595" y="21752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2" name="Straight Connector 1851"/>
            <p:cNvCxnSpPr/>
            <p:nvPr/>
          </p:nvCxnSpPr>
          <p:spPr>
            <a:xfrm>
              <a:off x="1643999" y="21752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53" name="Freeform 1852"/>
            <p:cNvSpPr/>
            <p:nvPr/>
          </p:nvSpPr>
          <p:spPr>
            <a:xfrm>
              <a:off x="1675357" y="213832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4" name="Freeform 1853"/>
            <p:cNvSpPr/>
            <p:nvPr/>
          </p:nvSpPr>
          <p:spPr>
            <a:xfrm flipH="1">
              <a:off x="1611310" y="213701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55" name="Straight Connector 1854"/>
            <p:cNvCxnSpPr/>
            <p:nvPr/>
          </p:nvCxnSpPr>
          <p:spPr>
            <a:xfrm>
              <a:off x="1688155" y="208893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6" name="Straight Connector 1855"/>
            <p:cNvCxnSpPr/>
            <p:nvPr/>
          </p:nvCxnSpPr>
          <p:spPr>
            <a:xfrm>
              <a:off x="1640159" y="208893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57" name="Freeform 1856"/>
            <p:cNvSpPr/>
            <p:nvPr/>
          </p:nvSpPr>
          <p:spPr>
            <a:xfrm>
              <a:off x="1677776" y="222019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8" name="Freeform 1857"/>
            <p:cNvSpPr/>
            <p:nvPr/>
          </p:nvSpPr>
          <p:spPr>
            <a:xfrm flipH="1">
              <a:off x="1613729" y="221888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9" name="Oval 1858"/>
            <p:cNvSpPr/>
            <p:nvPr/>
          </p:nvSpPr>
          <p:spPr>
            <a:xfrm>
              <a:off x="1592777" y="229319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0" name="Oval 1859"/>
            <p:cNvSpPr/>
            <p:nvPr/>
          </p:nvSpPr>
          <p:spPr>
            <a:xfrm>
              <a:off x="1731268" y="1683297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61" name="Straight Connector 1860"/>
            <p:cNvCxnSpPr/>
            <p:nvPr/>
          </p:nvCxnSpPr>
          <p:spPr>
            <a:xfrm>
              <a:off x="1829199" y="200679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2" name="Straight Connector 1861"/>
            <p:cNvCxnSpPr/>
            <p:nvPr/>
          </p:nvCxnSpPr>
          <p:spPr>
            <a:xfrm>
              <a:off x="1787602" y="200320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3" name="Straight Connector 1862"/>
            <p:cNvCxnSpPr/>
            <p:nvPr/>
          </p:nvCxnSpPr>
          <p:spPr>
            <a:xfrm>
              <a:off x="1829199" y="19267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4" name="Straight Connector 1863"/>
            <p:cNvCxnSpPr/>
            <p:nvPr/>
          </p:nvCxnSpPr>
          <p:spPr>
            <a:xfrm>
              <a:off x="1787602" y="19267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65" name="Freeform 1864"/>
            <p:cNvSpPr/>
            <p:nvPr/>
          </p:nvSpPr>
          <p:spPr>
            <a:xfrm>
              <a:off x="1818961" y="188981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6" name="Freeform 1865"/>
            <p:cNvSpPr/>
            <p:nvPr/>
          </p:nvSpPr>
          <p:spPr>
            <a:xfrm flipH="1">
              <a:off x="1754913" y="188850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67" name="Straight Connector 1866"/>
            <p:cNvCxnSpPr/>
            <p:nvPr/>
          </p:nvCxnSpPr>
          <p:spPr>
            <a:xfrm>
              <a:off x="1831759" y="184042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8" name="Straight Connector 1867"/>
            <p:cNvCxnSpPr/>
            <p:nvPr/>
          </p:nvCxnSpPr>
          <p:spPr>
            <a:xfrm>
              <a:off x="1783762" y="184042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69" name="Freeform 1868"/>
            <p:cNvSpPr/>
            <p:nvPr/>
          </p:nvSpPr>
          <p:spPr>
            <a:xfrm>
              <a:off x="1821379" y="197168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0" name="Freeform 1869"/>
            <p:cNvSpPr/>
            <p:nvPr/>
          </p:nvSpPr>
          <p:spPr>
            <a:xfrm flipH="1">
              <a:off x="1757332" y="197038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71" name="Straight Connector 1870"/>
            <p:cNvCxnSpPr/>
            <p:nvPr/>
          </p:nvCxnSpPr>
          <p:spPr>
            <a:xfrm>
              <a:off x="1828247" y="222303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2" name="Straight Connector 1871"/>
            <p:cNvCxnSpPr/>
            <p:nvPr/>
          </p:nvCxnSpPr>
          <p:spPr>
            <a:xfrm>
              <a:off x="1786651" y="221944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3" name="Straight Connector 1872"/>
            <p:cNvCxnSpPr/>
            <p:nvPr/>
          </p:nvCxnSpPr>
          <p:spPr>
            <a:xfrm>
              <a:off x="1828247" y="214300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4" name="Straight Connector 1873"/>
            <p:cNvCxnSpPr/>
            <p:nvPr/>
          </p:nvCxnSpPr>
          <p:spPr>
            <a:xfrm>
              <a:off x="1786651" y="214300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75" name="Freeform 1874"/>
            <p:cNvSpPr/>
            <p:nvPr/>
          </p:nvSpPr>
          <p:spPr>
            <a:xfrm>
              <a:off x="1818009" y="210606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6" name="Freeform 1875"/>
            <p:cNvSpPr/>
            <p:nvPr/>
          </p:nvSpPr>
          <p:spPr>
            <a:xfrm flipH="1">
              <a:off x="1753962" y="210475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77" name="Straight Connector 1876"/>
            <p:cNvCxnSpPr/>
            <p:nvPr/>
          </p:nvCxnSpPr>
          <p:spPr>
            <a:xfrm>
              <a:off x="1830807" y="205667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8" name="Straight Connector 1877"/>
            <p:cNvCxnSpPr/>
            <p:nvPr/>
          </p:nvCxnSpPr>
          <p:spPr>
            <a:xfrm>
              <a:off x="1782811" y="205667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79" name="Freeform 1878"/>
            <p:cNvSpPr/>
            <p:nvPr/>
          </p:nvSpPr>
          <p:spPr>
            <a:xfrm>
              <a:off x="1820428" y="218793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0" name="Freeform 1879"/>
            <p:cNvSpPr/>
            <p:nvPr/>
          </p:nvSpPr>
          <p:spPr>
            <a:xfrm flipH="1">
              <a:off x="1756381" y="218662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1" name="Oval 1880"/>
            <p:cNvSpPr/>
            <p:nvPr/>
          </p:nvSpPr>
          <p:spPr>
            <a:xfrm>
              <a:off x="1735429" y="226092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2" name="Oval 1881"/>
            <p:cNvSpPr/>
            <p:nvPr/>
          </p:nvSpPr>
          <p:spPr>
            <a:xfrm>
              <a:off x="1871033" y="164911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83" name="Straight Connector 1882"/>
            <p:cNvCxnSpPr/>
            <p:nvPr/>
          </p:nvCxnSpPr>
          <p:spPr>
            <a:xfrm>
              <a:off x="1968964" y="197261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4" name="Straight Connector 1883"/>
            <p:cNvCxnSpPr/>
            <p:nvPr/>
          </p:nvCxnSpPr>
          <p:spPr>
            <a:xfrm>
              <a:off x="1927367" y="196902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5" name="Straight Connector 1884"/>
            <p:cNvCxnSpPr/>
            <p:nvPr/>
          </p:nvCxnSpPr>
          <p:spPr>
            <a:xfrm>
              <a:off x="1968964" y="189257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6" name="Straight Connector 1885"/>
            <p:cNvCxnSpPr/>
            <p:nvPr/>
          </p:nvCxnSpPr>
          <p:spPr>
            <a:xfrm>
              <a:off x="1927367" y="189257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87" name="Freeform 1886"/>
            <p:cNvSpPr/>
            <p:nvPr/>
          </p:nvSpPr>
          <p:spPr>
            <a:xfrm>
              <a:off x="1958726" y="185563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8" name="Freeform 1887"/>
            <p:cNvSpPr/>
            <p:nvPr/>
          </p:nvSpPr>
          <p:spPr>
            <a:xfrm flipH="1">
              <a:off x="1894678" y="185432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89" name="Straight Connector 1888"/>
            <p:cNvCxnSpPr/>
            <p:nvPr/>
          </p:nvCxnSpPr>
          <p:spPr>
            <a:xfrm>
              <a:off x="1971524" y="180624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0" name="Straight Connector 1889"/>
            <p:cNvCxnSpPr/>
            <p:nvPr/>
          </p:nvCxnSpPr>
          <p:spPr>
            <a:xfrm>
              <a:off x="1923527" y="180624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91" name="Freeform 1890"/>
            <p:cNvSpPr/>
            <p:nvPr/>
          </p:nvSpPr>
          <p:spPr>
            <a:xfrm>
              <a:off x="1961144" y="193750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2" name="Freeform 1891"/>
            <p:cNvSpPr/>
            <p:nvPr/>
          </p:nvSpPr>
          <p:spPr>
            <a:xfrm flipH="1">
              <a:off x="1897097" y="193620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93" name="Straight Connector 1892"/>
            <p:cNvCxnSpPr/>
            <p:nvPr/>
          </p:nvCxnSpPr>
          <p:spPr>
            <a:xfrm>
              <a:off x="1968012" y="218885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4" name="Straight Connector 1893"/>
            <p:cNvCxnSpPr/>
            <p:nvPr/>
          </p:nvCxnSpPr>
          <p:spPr>
            <a:xfrm>
              <a:off x="1926416" y="218526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5" name="Straight Connector 1894"/>
            <p:cNvCxnSpPr/>
            <p:nvPr/>
          </p:nvCxnSpPr>
          <p:spPr>
            <a:xfrm>
              <a:off x="1968012" y="210882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6" name="Straight Connector 1895"/>
            <p:cNvCxnSpPr/>
            <p:nvPr/>
          </p:nvCxnSpPr>
          <p:spPr>
            <a:xfrm>
              <a:off x="1926416" y="210882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97" name="Freeform 1896"/>
            <p:cNvSpPr/>
            <p:nvPr/>
          </p:nvSpPr>
          <p:spPr>
            <a:xfrm>
              <a:off x="1957774" y="207188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8" name="Freeform 1897"/>
            <p:cNvSpPr/>
            <p:nvPr/>
          </p:nvSpPr>
          <p:spPr>
            <a:xfrm flipH="1">
              <a:off x="1893727" y="207057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99" name="Straight Connector 1898"/>
            <p:cNvCxnSpPr/>
            <p:nvPr/>
          </p:nvCxnSpPr>
          <p:spPr>
            <a:xfrm>
              <a:off x="1970572" y="202249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0" name="Straight Connector 1899"/>
            <p:cNvCxnSpPr/>
            <p:nvPr/>
          </p:nvCxnSpPr>
          <p:spPr>
            <a:xfrm>
              <a:off x="1922576" y="202249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01" name="Freeform 1900"/>
            <p:cNvSpPr/>
            <p:nvPr/>
          </p:nvSpPr>
          <p:spPr>
            <a:xfrm>
              <a:off x="1960193" y="215375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2" name="Freeform 1901"/>
            <p:cNvSpPr/>
            <p:nvPr/>
          </p:nvSpPr>
          <p:spPr>
            <a:xfrm flipH="1">
              <a:off x="1896146" y="215244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3" name="Oval 1902"/>
            <p:cNvSpPr/>
            <p:nvPr/>
          </p:nvSpPr>
          <p:spPr>
            <a:xfrm>
              <a:off x="1875194" y="222674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4" name="Oval 1903"/>
            <p:cNvSpPr/>
            <p:nvPr/>
          </p:nvSpPr>
          <p:spPr>
            <a:xfrm>
              <a:off x="2013843" y="162615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05" name="Straight Connector 1904"/>
            <p:cNvCxnSpPr/>
            <p:nvPr/>
          </p:nvCxnSpPr>
          <p:spPr>
            <a:xfrm>
              <a:off x="2111774" y="194964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6" name="Straight Connector 1905"/>
            <p:cNvCxnSpPr/>
            <p:nvPr/>
          </p:nvCxnSpPr>
          <p:spPr>
            <a:xfrm>
              <a:off x="2070177" y="194605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7" name="Straight Connector 1906"/>
            <p:cNvCxnSpPr/>
            <p:nvPr/>
          </p:nvCxnSpPr>
          <p:spPr>
            <a:xfrm>
              <a:off x="2111774" y="18696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8" name="Straight Connector 1907"/>
            <p:cNvCxnSpPr/>
            <p:nvPr/>
          </p:nvCxnSpPr>
          <p:spPr>
            <a:xfrm>
              <a:off x="2070177" y="18696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09" name="Freeform 1908"/>
            <p:cNvSpPr/>
            <p:nvPr/>
          </p:nvSpPr>
          <p:spPr>
            <a:xfrm>
              <a:off x="2101536" y="183266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0" name="Freeform 1909"/>
            <p:cNvSpPr/>
            <p:nvPr/>
          </p:nvSpPr>
          <p:spPr>
            <a:xfrm flipH="1">
              <a:off x="2037488" y="183136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1" name="Straight Connector 1910"/>
            <p:cNvCxnSpPr/>
            <p:nvPr/>
          </p:nvCxnSpPr>
          <p:spPr>
            <a:xfrm>
              <a:off x="2114334" y="178327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2" name="Straight Connector 1911"/>
            <p:cNvCxnSpPr/>
            <p:nvPr/>
          </p:nvCxnSpPr>
          <p:spPr>
            <a:xfrm>
              <a:off x="2066337" y="178327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13" name="Freeform 1912"/>
            <p:cNvSpPr/>
            <p:nvPr/>
          </p:nvSpPr>
          <p:spPr>
            <a:xfrm>
              <a:off x="2103954" y="191454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4" name="Freeform 1913"/>
            <p:cNvSpPr/>
            <p:nvPr/>
          </p:nvSpPr>
          <p:spPr>
            <a:xfrm flipH="1">
              <a:off x="2039907" y="191323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5" name="Straight Connector 1914"/>
            <p:cNvCxnSpPr/>
            <p:nvPr/>
          </p:nvCxnSpPr>
          <p:spPr>
            <a:xfrm>
              <a:off x="2110822" y="216589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6" name="Straight Connector 1915"/>
            <p:cNvCxnSpPr/>
            <p:nvPr/>
          </p:nvCxnSpPr>
          <p:spPr>
            <a:xfrm>
              <a:off x="2069226" y="216230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7" name="Straight Connector 1916"/>
            <p:cNvCxnSpPr/>
            <p:nvPr/>
          </p:nvCxnSpPr>
          <p:spPr>
            <a:xfrm>
              <a:off x="2110822" y="208585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8" name="Straight Connector 1917"/>
            <p:cNvCxnSpPr/>
            <p:nvPr/>
          </p:nvCxnSpPr>
          <p:spPr>
            <a:xfrm>
              <a:off x="2069226" y="208585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19" name="Freeform 1918"/>
            <p:cNvSpPr/>
            <p:nvPr/>
          </p:nvSpPr>
          <p:spPr>
            <a:xfrm>
              <a:off x="2100584" y="204891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0" name="Freeform 1919"/>
            <p:cNvSpPr/>
            <p:nvPr/>
          </p:nvSpPr>
          <p:spPr>
            <a:xfrm flipH="1">
              <a:off x="2036537" y="204760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21" name="Straight Connector 1920"/>
            <p:cNvCxnSpPr/>
            <p:nvPr/>
          </p:nvCxnSpPr>
          <p:spPr>
            <a:xfrm>
              <a:off x="2113382" y="199952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2" name="Straight Connector 1921"/>
            <p:cNvCxnSpPr/>
            <p:nvPr/>
          </p:nvCxnSpPr>
          <p:spPr>
            <a:xfrm>
              <a:off x="2065386" y="199952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23" name="Freeform 1922"/>
            <p:cNvSpPr/>
            <p:nvPr/>
          </p:nvSpPr>
          <p:spPr>
            <a:xfrm>
              <a:off x="2103003" y="213078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4" name="Freeform 1923"/>
            <p:cNvSpPr/>
            <p:nvPr/>
          </p:nvSpPr>
          <p:spPr>
            <a:xfrm flipH="1">
              <a:off x="2038956" y="212947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5" name="Oval 1924"/>
            <p:cNvSpPr/>
            <p:nvPr/>
          </p:nvSpPr>
          <p:spPr>
            <a:xfrm>
              <a:off x="2018004" y="2203781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6" name="Oval 1925"/>
            <p:cNvSpPr/>
            <p:nvPr/>
          </p:nvSpPr>
          <p:spPr>
            <a:xfrm>
              <a:off x="2156783" y="1598321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27" name="Straight Connector 1926"/>
            <p:cNvCxnSpPr/>
            <p:nvPr/>
          </p:nvCxnSpPr>
          <p:spPr>
            <a:xfrm>
              <a:off x="2254714" y="192181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8" name="Straight Connector 1927"/>
            <p:cNvCxnSpPr/>
            <p:nvPr/>
          </p:nvCxnSpPr>
          <p:spPr>
            <a:xfrm>
              <a:off x="2213117" y="191822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9" name="Straight Connector 1928"/>
            <p:cNvCxnSpPr/>
            <p:nvPr/>
          </p:nvCxnSpPr>
          <p:spPr>
            <a:xfrm>
              <a:off x="2254714" y="184178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0" name="Straight Connector 1929"/>
            <p:cNvCxnSpPr/>
            <p:nvPr/>
          </p:nvCxnSpPr>
          <p:spPr>
            <a:xfrm>
              <a:off x="2213117" y="184178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31" name="Freeform 1930"/>
            <p:cNvSpPr/>
            <p:nvPr/>
          </p:nvSpPr>
          <p:spPr>
            <a:xfrm>
              <a:off x="2244476" y="180484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2" name="Freeform 1931"/>
            <p:cNvSpPr/>
            <p:nvPr/>
          </p:nvSpPr>
          <p:spPr>
            <a:xfrm flipH="1">
              <a:off x="2180428" y="180353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33" name="Straight Connector 1932"/>
            <p:cNvCxnSpPr/>
            <p:nvPr/>
          </p:nvCxnSpPr>
          <p:spPr>
            <a:xfrm>
              <a:off x="2257274" y="175545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4" name="Straight Connector 1933"/>
            <p:cNvCxnSpPr/>
            <p:nvPr/>
          </p:nvCxnSpPr>
          <p:spPr>
            <a:xfrm>
              <a:off x="2209277" y="175545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35" name="Freeform 1934"/>
            <p:cNvSpPr/>
            <p:nvPr/>
          </p:nvSpPr>
          <p:spPr>
            <a:xfrm>
              <a:off x="2246894" y="188671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6" name="Freeform 1935"/>
            <p:cNvSpPr/>
            <p:nvPr/>
          </p:nvSpPr>
          <p:spPr>
            <a:xfrm flipH="1">
              <a:off x="2182847" y="188540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37" name="Straight Connector 1936"/>
            <p:cNvCxnSpPr/>
            <p:nvPr/>
          </p:nvCxnSpPr>
          <p:spPr>
            <a:xfrm>
              <a:off x="2253762" y="21380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8" name="Straight Connector 1937"/>
            <p:cNvCxnSpPr/>
            <p:nvPr/>
          </p:nvCxnSpPr>
          <p:spPr>
            <a:xfrm>
              <a:off x="2212166" y="213447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9" name="Straight Connector 1938"/>
            <p:cNvCxnSpPr/>
            <p:nvPr/>
          </p:nvCxnSpPr>
          <p:spPr>
            <a:xfrm>
              <a:off x="2253762" y="205802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0" name="Straight Connector 1939"/>
            <p:cNvCxnSpPr/>
            <p:nvPr/>
          </p:nvCxnSpPr>
          <p:spPr>
            <a:xfrm>
              <a:off x="2212166" y="205802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41" name="Freeform 1940"/>
            <p:cNvSpPr/>
            <p:nvPr/>
          </p:nvSpPr>
          <p:spPr>
            <a:xfrm>
              <a:off x="2243524" y="202108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2" name="Freeform 1941"/>
            <p:cNvSpPr/>
            <p:nvPr/>
          </p:nvSpPr>
          <p:spPr>
            <a:xfrm flipH="1">
              <a:off x="2179477" y="201977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43" name="Straight Connector 1942"/>
            <p:cNvCxnSpPr/>
            <p:nvPr/>
          </p:nvCxnSpPr>
          <p:spPr>
            <a:xfrm>
              <a:off x="2256322" y="197169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4" name="Straight Connector 1943"/>
            <p:cNvCxnSpPr/>
            <p:nvPr/>
          </p:nvCxnSpPr>
          <p:spPr>
            <a:xfrm>
              <a:off x="2208326" y="197169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45" name="Freeform 1944"/>
            <p:cNvSpPr/>
            <p:nvPr/>
          </p:nvSpPr>
          <p:spPr>
            <a:xfrm>
              <a:off x="2245943" y="210295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6" name="Freeform 1945"/>
            <p:cNvSpPr/>
            <p:nvPr/>
          </p:nvSpPr>
          <p:spPr>
            <a:xfrm flipH="1">
              <a:off x="2181896" y="210164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7" name="Oval 1946"/>
            <p:cNvSpPr/>
            <p:nvPr/>
          </p:nvSpPr>
          <p:spPr>
            <a:xfrm>
              <a:off x="2160944" y="2175952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8" name="Oval 1947"/>
            <p:cNvSpPr/>
            <p:nvPr/>
          </p:nvSpPr>
          <p:spPr>
            <a:xfrm>
              <a:off x="2299676" y="157382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49" name="Straight Connector 1948"/>
            <p:cNvCxnSpPr/>
            <p:nvPr/>
          </p:nvCxnSpPr>
          <p:spPr>
            <a:xfrm>
              <a:off x="2397607" y="189731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0" name="Straight Connector 1949"/>
            <p:cNvCxnSpPr/>
            <p:nvPr/>
          </p:nvCxnSpPr>
          <p:spPr>
            <a:xfrm>
              <a:off x="2356010" y="189372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1" name="Straight Connector 1950"/>
            <p:cNvCxnSpPr/>
            <p:nvPr/>
          </p:nvCxnSpPr>
          <p:spPr>
            <a:xfrm>
              <a:off x="2397607" y="181728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2" name="Straight Connector 1951"/>
            <p:cNvCxnSpPr/>
            <p:nvPr/>
          </p:nvCxnSpPr>
          <p:spPr>
            <a:xfrm>
              <a:off x="2356010" y="181728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53" name="Freeform 1952"/>
            <p:cNvSpPr/>
            <p:nvPr/>
          </p:nvSpPr>
          <p:spPr>
            <a:xfrm>
              <a:off x="2387369" y="178034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4" name="Freeform 1953"/>
            <p:cNvSpPr/>
            <p:nvPr/>
          </p:nvSpPr>
          <p:spPr>
            <a:xfrm flipH="1">
              <a:off x="2323321" y="177903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55" name="Straight Connector 1954"/>
            <p:cNvCxnSpPr/>
            <p:nvPr/>
          </p:nvCxnSpPr>
          <p:spPr>
            <a:xfrm>
              <a:off x="2400167" y="173095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6" name="Straight Connector 1955"/>
            <p:cNvCxnSpPr/>
            <p:nvPr/>
          </p:nvCxnSpPr>
          <p:spPr>
            <a:xfrm>
              <a:off x="2352170" y="173095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57" name="Freeform 1956"/>
            <p:cNvSpPr/>
            <p:nvPr/>
          </p:nvSpPr>
          <p:spPr>
            <a:xfrm>
              <a:off x="2389787" y="186221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8" name="Freeform 1957"/>
            <p:cNvSpPr/>
            <p:nvPr/>
          </p:nvSpPr>
          <p:spPr>
            <a:xfrm flipH="1">
              <a:off x="2325740" y="186090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59" name="Straight Connector 1958"/>
            <p:cNvCxnSpPr/>
            <p:nvPr/>
          </p:nvCxnSpPr>
          <p:spPr>
            <a:xfrm>
              <a:off x="2396655" y="211356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0" name="Straight Connector 1959"/>
            <p:cNvCxnSpPr/>
            <p:nvPr/>
          </p:nvCxnSpPr>
          <p:spPr>
            <a:xfrm>
              <a:off x="2355059" y="210997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1" name="Straight Connector 1960"/>
            <p:cNvCxnSpPr/>
            <p:nvPr/>
          </p:nvCxnSpPr>
          <p:spPr>
            <a:xfrm>
              <a:off x="2396655" y="203352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2" name="Straight Connector 1961"/>
            <p:cNvCxnSpPr/>
            <p:nvPr/>
          </p:nvCxnSpPr>
          <p:spPr>
            <a:xfrm>
              <a:off x="2355059" y="203352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63" name="Freeform 1962"/>
            <p:cNvSpPr/>
            <p:nvPr/>
          </p:nvSpPr>
          <p:spPr>
            <a:xfrm>
              <a:off x="2386417" y="199658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4" name="Freeform 1963"/>
            <p:cNvSpPr/>
            <p:nvPr/>
          </p:nvSpPr>
          <p:spPr>
            <a:xfrm flipH="1">
              <a:off x="2322370" y="199527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65" name="Straight Connector 1964"/>
            <p:cNvCxnSpPr/>
            <p:nvPr/>
          </p:nvCxnSpPr>
          <p:spPr>
            <a:xfrm>
              <a:off x="2399215" y="194719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6" name="Straight Connector 1965"/>
            <p:cNvCxnSpPr/>
            <p:nvPr/>
          </p:nvCxnSpPr>
          <p:spPr>
            <a:xfrm>
              <a:off x="2351219" y="194719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67" name="Freeform 1966"/>
            <p:cNvSpPr/>
            <p:nvPr/>
          </p:nvSpPr>
          <p:spPr>
            <a:xfrm>
              <a:off x="2388836" y="207845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8" name="Freeform 1967"/>
            <p:cNvSpPr/>
            <p:nvPr/>
          </p:nvSpPr>
          <p:spPr>
            <a:xfrm flipH="1">
              <a:off x="2324789" y="207715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9" name="Oval 1968"/>
            <p:cNvSpPr/>
            <p:nvPr/>
          </p:nvSpPr>
          <p:spPr>
            <a:xfrm>
              <a:off x="2303837" y="215145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0" name="Oval 1969"/>
            <p:cNvSpPr/>
            <p:nvPr/>
          </p:nvSpPr>
          <p:spPr>
            <a:xfrm>
              <a:off x="2442616" y="154599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71" name="Straight Connector 1970"/>
            <p:cNvCxnSpPr/>
            <p:nvPr/>
          </p:nvCxnSpPr>
          <p:spPr>
            <a:xfrm>
              <a:off x="2540547" y="18694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2" name="Straight Connector 1971"/>
            <p:cNvCxnSpPr/>
            <p:nvPr/>
          </p:nvCxnSpPr>
          <p:spPr>
            <a:xfrm>
              <a:off x="2498950" y="186590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3" name="Straight Connector 1972"/>
            <p:cNvCxnSpPr/>
            <p:nvPr/>
          </p:nvCxnSpPr>
          <p:spPr>
            <a:xfrm>
              <a:off x="2540547" y="17894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4" name="Straight Connector 1973"/>
            <p:cNvCxnSpPr/>
            <p:nvPr/>
          </p:nvCxnSpPr>
          <p:spPr>
            <a:xfrm>
              <a:off x="2498950" y="17894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75" name="Freeform 1974"/>
            <p:cNvSpPr/>
            <p:nvPr/>
          </p:nvSpPr>
          <p:spPr>
            <a:xfrm>
              <a:off x="2530309" y="175251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6" name="Freeform 1975"/>
            <p:cNvSpPr/>
            <p:nvPr/>
          </p:nvSpPr>
          <p:spPr>
            <a:xfrm flipH="1">
              <a:off x="2466261" y="175120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77" name="Straight Connector 1976"/>
            <p:cNvCxnSpPr/>
            <p:nvPr/>
          </p:nvCxnSpPr>
          <p:spPr>
            <a:xfrm>
              <a:off x="2543107" y="170312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8" name="Straight Connector 1977"/>
            <p:cNvCxnSpPr/>
            <p:nvPr/>
          </p:nvCxnSpPr>
          <p:spPr>
            <a:xfrm>
              <a:off x="2495110" y="170312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79" name="Freeform 1978"/>
            <p:cNvSpPr/>
            <p:nvPr/>
          </p:nvSpPr>
          <p:spPr>
            <a:xfrm>
              <a:off x="2532727" y="183438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0" name="Freeform 1979"/>
            <p:cNvSpPr/>
            <p:nvPr/>
          </p:nvSpPr>
          <p:spPr>
            <a:xfrm flipH="1">
              <a:off x="2468680" y="183307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81" name="Straight Connector 1980"/>
            <p:cNvCxnSpPr/>
            <p:nvPr/>
          </p:nvCxnSpPr>
          <p:spPr>
            <a:xfrm>
              <a:off x="2539595" y="208573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2" name="Straight Connector 1981"/>
            <p:cNvCxnSpPr/>
            <p:nvPr/>
          </p:nvCxnSpPr>
          <p:spPr>
            <a:xfrm>
              <a:off x="2497999" y="208214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3" name="Straight Connector 1982"/>
            <p:cNvCxnSpPr/>
            <p:nvPr/>
          </p:nvCxnSpPr>
          <p:spPr>
            <a:xfrm>
              <a:off x="2539595" y="200570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4" name="Straight Connector 1983"/>
            <p:cNvCxnSpPr/>
            <p:nvPr/>
          </p:nvCxnSpPr>
          <p:spPr>
            <a:xfrm>
              <a:off x="2497999" y="200570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85" name="Freeform 1984"/>
            <p:cNvSpPr/>
            <p:nvPr/>
          </p:nvSpPr>
          <p:spPr>
            <a:xfrm>
              <a:off x="2529357" y="196875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6" name="Freeform 1985"/>
            <p:cNvSpPr/>
            <p:nvPr/>
          </p:nvSpPr>
          <p:spPr>
            <a:xfrm flipH="1">
              <a:off x="2465310" y="196744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87" name="Straight Connector 1986"/>
            <p:cNvCxnSpPr/>
            <p:nvPr/>
          </p:nvCxnSpPr>
          <p:spPr>
            <a:xfrm>
              <a:off x="2542155" y="191936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8" name="Straight Connector 1987"/>
            <p:cNvCxnSpPr/>
            <p:nvPr/>
          </p:nvCxnSpPr>
          <p:spPr>
            <a:xfrm>
              <a:off x="2494159" y="191936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89" name="Freeform 1988"/>
            <p:cNvSpPr/>
            <p:nvPr/>
          </p:nvSpPr>
          <p:spPr>
            <a:xfrm>
              <a:off x="2531776" y="205063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0" name="Freeform 1989"/>
            <p:cNvSpPr/>
            <p:nvPr/>
          </p:nvSpPr>
          <p:spPr>
            <a:xfrm flipH="1">
              <a:off x="2467729" y="204932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1" name="Oval 1990"/>
            <p:cNvSpPr/>
            <p:nvPr/>
          </p:nvSpPr>
          <p:spPr>
            <a:xfrm>
              <a:off x="2446777" y="212362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2" name="Oval 1991"/>
            <p:cNvSpPr/>
            <p:nvPr/>
          </p:nvSpPr>
          <p:spPr>
            <a:xfrm>
              <a:off x="2585463" y="152521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3" name="Straight Connector 1992"/>
            <p:cNvCxnSpPr/>
            <p:nvPr/>
          </p:nvCxnSpPr>
          <p:spPr>
            <a:xfrm>
              <a:off x="2683394" y="18487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4" name="Straight Connector 1993"/>
            <p:cNvCxnSpPr/>
            <p:nvPr/>
          </p:nvCxnSpPr>
          <p:spPr>
            <a:xfrm>
              <a:off x="2641797" y="184511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5" name="Straight Connector 1994"/>
            <p:cNvCxnSpPr/>
            <p:nvPr/>
          </p:nvCxnSpPr>
          <p:spPr>
            <a:xfrm>
              <a:off x="2683394" y="176867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6" name="Straight Connector 1995"/>
            <p:cNvCxnSpPr/>
            <p:nvPr/>
          </p:nvCxnSpPr>
          <p:spPr>
            <a:xfrm>
              <a:off x="2641797" y="176867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97" name="Freeform 1996"/>
            <p:cNvSpPr/>
            <p:nvPr/>
          </p:nvSpPr>
          <p:spPr>
            <a:xfrm>
              <a:off x="2673156" y="173173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8" name="Freeform 1997"/>
            <p:cNvSpPr/>
            <p:nvPr/>
          </p:nvSpPr>
          <p:spPr>
            <a:xfrm flipH="1">
              <a:off x="2609108" y="173042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9" name="Straight Connector 1998"/>
            <p:cNvCxnSpPr/>
            <p:nvPr/>
          </p:nvCxnSpPr>
          <p:spPr>
            <a:xfrm>
              <a:off x="2685954" y="168234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0" name="Straight Connector 1999"/>
            <p:cNvCxnSpPr/>
            <p:nvPr/>
          </p:nvCxnSpPr>
          <p:spPr>
            <a:xfrm>
              <a:off x="2637957" y="168234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01" name="Freeform 2000"/>
            <p:cNvSpPr/>
            <p:nvPr/>
          </p:nvSpPr>
          <p:spPr>
            <a:xfrm>
              <a:off x="2675574" y="181360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2" name="Freeform 2001"/>
            <p:cNvSpPr/>
            <p:nvPr/>
          </p:nvSpPr>
          <p:spPr>
            <a:xfrm flipH="1">
              <a:off x="2611527" y="181229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03" name="Straight Connector 2002"/>
            <p:cNvCxnSpPr/>
            <p:nvPr/>
          </p:nvCxnSpPr>
          <p:spPr>
            <a:xfrm>
              <a:off x="2682442" y="206495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4" name="Straight Connector 2003"/>
            <p:cNvCxnSpPr/>
            <p:nvPr/>
          </p:nvCxnSpPr>
          <p:spPr>
            <a:xfrm>
              <a:off x="2640846" y="206136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5" name="Straight Connector 2004"/>
            <p:cNvCxnSpPr/>
            <p:nvPr/>
          </p:nvCxnSpPr>
          <p:spPr>
            <a:xfrm>
              <a:off x="2682442" y="198491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6" name="Straight Connector 2005"/>
            <p:cNvCxnSpPr/>
            <p:nvPr/>
          </p:nvCxnSpPr>
          <p:spPr>
            <a:xfrm>
              <a:off x="2640846" y="198491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07" name="Freeform 2006"/>
            <p:cNvSpPr/>
            <p:nvPr/>
          </p:nvSpPr>
          <p:spPr>
            <a:xfrm>
              <a:off x="2672204" y="194797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8" name="Freeform 2007"/>
            <p:cNvSpPr/>
            <p:nvPr/>
          </p:nvSpPr>
          <p:spPr>
            <a:xfrm flipH="1">
              <a:off x="2608157" y="194666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09" name="Straight Connector 2008"/>
            <p:cNvCxnSpPr/>
            <p:nvPr/>
          </p:nvCxnSpPr>
          <p:spPr>
            <a:xfrm>
              <a:off x="2685002" y="189858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0" name="Straight Connector 2009"/>
            <p:cNvCxnSpPr/>
            <p:nvPr/>
          </p:nvCxnSpPr>
          <p:spPr>
            <a:xfrm>
              <a:off x="2637006" y="189858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11" name="Freeform 2010"/>
            <p:cNvSpPr/>
            <p:nvPr/>
          </p:nvSpPr>
          <p:spPr>
            <a:xfrm>
              <a:off x="2674623" y="202984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2" name="Freeform 2011"/>
            <p:cNvSpPr/>
            <p:nvPr/>
          </p:nvSpPr>
          <p:spPr>
            <a:xfrm flipH="1">
              <a:off x="2610576" y="202854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3" name="Oval 2012"/>
            <p:cNvSpPr/>
            <p:nvPr/>
          </p:nvSpPr>
          <p:spPr>
            <a:xfrm>
              <a:off x="2589624" y="210284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4" name="Oval 2013"/>
            <p:cNvSpPr/>
            <p:nvPr/>
          </p:nvSpPr>
          <p:spPr>
            <a:xfrm>
              <a:off x="2728403" y="151008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15" name="Straight Connector 2014"/>
            <p:cNvCxnSpPr/>
            <p:nvPr/>
          </p:nvCxnSpPr>
          <p:spPr>
            <a:xfrm>
              <a:off x="2826334" y="183358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6" name="Straight Connector 2015"/>
            <p:cNvCxnSpPr/>
            <p:nvPr/>
          </p:nvCxnSpPr>
          <p:spPr>
            <a:xfrm>
              <a:off x="2784737" y="18299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7" name="Straight Connector 2016"/>
            <p:cNvCxnSpPr/>
            <p:nvPr/>
          </p:nvCxnSpPr>
          <p:spPr>
            <a:xfrm>
              <a:off x="2826334" y="175354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8" name="Straight Connector 2017"/>
            <p:cNvCxnSpPr/>
            <p:nvPr/>
          </p:nvCxnSpPr>
          <p:spPr>
            <a:xfrm>
              <a:off x="2784737" y="175354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19" name="Freeform 2018"/>
            <p:cNvSpPr/>
            <p:nvPr/>
          </p:nvSpPr>
          <p:spPr>
            <a:xfrm>
              <a:off x="2816096" y="171660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0" name="Freeform 2019"/>
            <p:cNvSpPr/>
            <p:nvPr/>
          </p:nvSpPr>
          <p:spPr>
            <a:xfrm flipH="1">
              <a:off x="2752048" y="171529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21" name="Straight Connector 2020"/>
            <p:cNvCxnSpPr/>
            <p:nvPr/>
          </p:nvCxnSpPr>
          <p:spPr>
            <a:xfrm>
              <a:off x="2828894" y="16672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2" name="Straight Connector 2021"/>
            <p:cNvCxnSpPr/>
            <p:nvPr/>
          </p:nvCxnSpPr>
          <p:spPr>
            <a:xfrm>
              <a:off x="2780897" y="16672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23" name="Freeform 2022"/>
            <p:cNvSpPr/>
            <p:nvPr/>
          </p:nvSpPr>
          <p:spPr>
            <a:xfrm>
              <a:off x="2818514" y="179847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4" name="Freeform 2023"/>
            <p:cNvSpPr/>
            <p:nvPr/>
          </p:nvSpPr>
          <p:spPr>
            <a:xfrm flipH="1">
              <a:off x="2754467" y="179716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25" name="Straight Connector 2024"/>
            <p:cNvCxnSpPr/>
            <p:nvPr/>
          </p:nvCxnSpPr>
          <p:spPr>
            <a:xfrm>
              <a:off x="2825382" y="204982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6" name="Straight Connector 2025"/>
            <p:cNvCxnSpPr/>
            <p:nvPr/>
          </p:nvCxnSpPr>
          <p:spPr>
            <a:xfrm>
              <a:off x="2783786" y="20462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7" name="Straight Connector 2026"/>
            <p:cNvCxnSpPr/>
            <p:nvPr/>
          </p:nvCxnSpPr>
          <p:spPr>
            <a:xfrm>
              <a:off x="2825382" y="19697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8" name="Straight Connector 2027"/>
            <p:cNvCxnSpPr/>
            <p:nvPr/>
          </p:nvCxnSpPr>
          <p:spPr>
            <a:xfrm>
              <a:off x="2783786" y="19697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29" name="Freeform 2028"/>
            <p:cNvSpPr/>
            <p:nvPr/>
          </p:nvSpPr>
          <p:spPr>
            <a:xfrm>
              <a:off x="2815144" y="193284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0" name="Freeform 2029"/>
            <p:cNvSpPr/>
            <p:nvPr/>
          </p:nvSpPr>
          <p:spPr>
            <a:xfrm flipH="1">
              <a:off x="2751097" y="193153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31" name="Straight Connector 2030"/>
            <p:cNvCxnSpPr/>
            <p:nvPr/>
          </p:nvCxnSpPr>
          <p:spPr>
            <a:xfrm>
              <a:off x="2827942" y="18834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2" name="Straight Connector 2031"/>
            <p:cNvCxnSpPr/>
            <p:nvPr/>
          </p:nvCxnSpPr>
          <p:spPr>
            <a:xfrm>
              <a:off x="2779946" y="18834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33" name="Freeform 2032"/>
            <p:cNvSpPr/>
            <p:nvPr/>
          </p:nvSpPr>
          <p:spPr>
            <a:xfrm>
              <a:off x="2817563" y="201472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4" name="Freeform 2033"/>
            <p:cNvSpPr/>
            <p:nvPr/>
          </p:nvSpPr>
          <p:spPr>
            <a:xfrm flipH="1">
              <a:off x="2753516" y="201341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5" name="Oval 2034"/>
            <p:cNvSpPr/>
            <p:nvPr/>
          </p:nvSpPr>
          <p:spPr>
            <a:xfrm>
              <a:off x="2706484" y="208771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6" name="Oval 2035"/>
            <p:cNvSpPr/>
            <p:nvPr/>
          </p:nvSpPr>
          <p:spPr>
            <a:xfrm>
              <a:off x="2870587" y="148990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37" name="Straight Connector 2036"/>
            <p:cNvCxnSpPr/>
            <p:nvPr/>
          </p:nvCxnSpPr>
          <p:spPr>
            <a:xfrm>
              <a:off x="2968518" y="18133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8" name="Straight Connector 2037"/>
            <p:cNvCxnSpPr/>
            <p:nvPr/>
          </p:nvCxnSpPr>
          <p:spPr>
            <a:xfrm>
              <a:off x="2926921" y="18098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9" name="Straight Connector 2038"/>
            <p:cNvCxnSpPr/>
            <p:nvPr/>
          </p:nvCxnSpPr>
          <p:spPr>
            <a:xfrm>
              <a:off x="2968518" y="173336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0" name="Straight Connector 2039"/>
            <p:cNvCxnSpPr/>
            <p:nvPr/>
          </p:nvCxnSpPr>
          <p:spPr>
            <a:xfrm>
              <a:off x="2926921" y="173336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41" name="Freeform 2040"/>
            <p:cNvSpPr/>
            <p:nvPr/>
          </p:nvSpPr>
          <p:spPr>
            <a:xfrm>
              <a:off x="2958280" y="169642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2" name="Freeform 2041"/>
            <p:cNvSpPr/>
            <p:nvPr/>
          </p:nvSpPr>
          <p:spPr>
            <a:xfrm flipH="1">
              <a:off x="2894232" y="169511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43" name="Straight Connector 2042"/>
            <p:cNvCxnSpPr/>
            <p:nvPr/>
          </p:nvCxnSpPr>
          <p:spPr>
            <a:xfrm>
              <a:off x="2971078" y="164703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4" name="Straight Connector 2043"/>
            <p:cNvCxnSpPr/>
            <p:nvPr/>
          </p:nvCxnSpPr>
          <p:spPr>
            <a:xfrm>
              <a:off x="2923081" y="164703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45" name="Freeform 2044"/>
            <p:cNvSpPr/>
            <p:nvPr/>
          </p:nvSpPr>
          <p:spPr>
            <a:xfrm>
              <a:off x="2960698" y="177829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6" name="Freeform 2045"/>
            <p:cNvSpPr/>
            <p:nvPr/>
          </p:nvSpPr>
          <p:spPr>
            <a:xfrm flipH="1">
              <a:off x="2896651" y="177698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47" name="Straight Connector 2046"/>
            <p:cNvCxnSpPr/>
            <p:nvPr/>
          </p:nvCxnSpPr>
          <p:spPr>
            <a:xfrm>
              <a:off x="2967566" y="202964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8" name="Straight Connector 2047"/>
            <p:cNvCxnSpPr/>
            <p:nvPr/>
          </p:nvCxnSpPr>
          <p:spPr>
            <a:xfrm>
              <a:off x="2925970" y="202605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9" name="Straight Connector 2048"/>
            <p:cNvCxnSpPr/>
            <p:nvPr/>
          </p:nvCxnSpPr>
          <p:spPr>
            <a:xfrm>
              <a:off x="2967566" y="19496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0" name="Straight Connector 2049"/>
            <p:cNvCxnSpPr/>
            <p:nvPr/>
          </p:nvCxnSpPr>
          <p:spPr>
            <a:xfrm>
              <a:off x="2925970" y="19496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1" name="Freeform 2050"/>
            <p:cNvSpPr/>
            <p:nvPr/>
          </p:nvSpPr>
          <p:spPr>
            <a:xfrm>
              <a:off x="2957328" y="191266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2" name="Freeform 2051"/>
            <p:cNvSpPr/>
            <p:nvPr/>
          </p:nvSpPr>
          <p:spPr>
            <a:xfrm flipH="1">
              <a:off x="2893281" y="191135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53" name="Straight Connector 2052"/>
            <p:cNvCxnSpPr/>
            <p:nvPr/>
          </p:nvCxnSpPr>
          <p:spPr>
            <a:xfrm>
              <a:off x="2970126" y="186327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4" name="Straight Connector 2053"/>
            <p:cNvCxnSpPr/>
            <p:nvPr/>
          </p:nvCxnSpPr>
          <p:spPr>
            <a:xfrm>
              <a:off x="2922130" y="186327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5" name="Freeform 2054"/>
            <p:cNvSpPr/>
            <p:nvPr/>
          </p:nvSpPr>
          <p:spPr>
            <a:xfrm>
              <a:off x="2959747" y="199453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6" name="Freeform 2055"/>
            <p:cNvSpPr/>
            <p:nvPr/>
          </p:nvSpPr>
          <p:spPr>
            <a:xfrm flipH="1">
              <a:off x="2895700" y="199323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7" name="Oval 2056"/>
            <p:cNvSpPr/>
            <p:nvPr/>
          </p:nvSpPr>
          <p:spPr>
            <a:xfrm>
              <a:off x="2848668" y="206753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8" name="Oval 2057"/>
            <p:cNvSpPr/>
            <p:nvPr/>
          </p:nvSpPr>
          <p:spPr>
            <a:xfrm>
              <a:off x="3013527" y="147477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59" name="Straight Connector 2058"/>
            <p:cNvCxnSpPr/>
            <p:nvPr/>
          </p:nvCxnSpPr>
          <p:spPr>
            <a:xfrm>
              <a:off x="3111458" y="179827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0" name="Straight Connector 2059"/>
            <p:cNvCxnSpPr/>
            <p:nvPr/>
          </p:nvCxnSpPr>
          <p:spPr>
            <a:xfrm>
              <a:off x="3069861" y="179468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1" name="Straight Connector 2060"/>
            <p:cNvCxnSpPr/>
            <p:nvPr/>
          </p:nvCxnSpPr>
          <p:spPr>
            <a:xfrm>
              <a:off x="3111458" y="171823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2" name="Straight Connector 2061"/>
            <p:cNvCxnSpPr/>
            <p:nvPr/>
          </p:nvCxnSpPr>
          <p:spPr>
            <a:xfrm>
              <a:off x="3069861" y="171823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63" name="Freeform 2062"/>
            <p:cNvSpPr/>
            <p:nvPr/>
          </p:nvSpPr>
          <p:spPr>
            <a:xfrm>
              <a:off x="3101220" y="168129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4" name="Freeform 2063"/>
            <p:cNvSpPr/>
            <p:nvPr/>
          </p:nvSpPr>
          <p:spPr>
            <a:xfrm flipH="1">
              <a:off x="3037172" y="167998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65" name="Straight Connector 2064"/>
            <p:cNvCxnSpPr/>
            <p:nvPr/>
          </p:nvCxnSpPr>
          <p:spPr>
            <a:xfrm>
              <a:off x="3114018" y="163190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6" name="Straight Connector 2065"/>
            <p:cNvCxnSpPr/>
            <p:nvPr/>
          </p:nvCxnSpPr>
          <p:spPr>
            <a:xfrm>
              <a:off x="3066021" y="163190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67" name="Freeform 2066"/>
            <p:cNvSpPr/>
            <p:nvPr/>
          </p:nvSpPr>
          <p:spPr>
            <a:xfrm>
              <a:off x="3103638" y="176316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8" name="Freeform 2067"/>
            <p:cNvSpPr/>
            <p:nvPr/>
          </p:nvSpPr>
          <p:spPr>
            <a:xfrm flipH="1">
              <a:off x="3039591" y="176185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69" name="Straight Connector 2068"/>
            <p:cNvCxnSpPr/>
            <p:nvPr/>
          </p:nvCxnSpPr>
          <p:spPr>
            <a:xfrm>
              <a:off x="3110506" y="201451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0" name="Straight Connector 2069"/>
            <p:cNvCxnSpPr/>
            <p:nvPr/>
          </p:nvCxnSpPr>
          <p:spPr>
            <a:xfrm>
              <a:off x="3068910" y="201092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1" name="Straight Connector 2070"/>
            <p:cNvCxnSpPr/>
            <p:nvPr/>
          </p:nvCxnSpPr>
          <p:spPr>
            <a:xfrm>
              <a:off x="3110506" y="193448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2" name="Straight Connector 2071"/>
            <p:cNvCxnSpPr/>
            <p:nvPr/>
          </p:nvCxnSpPr>
          <p:spPr>
            <a:xfrm>
              <a:off x="3068910" y="193448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73" name="Freeform 2072"/>
            <p:cNvSpPr/>
            <p:nvPr/>
          </p:nvSpPr>
          <p:spPr>
            <a:xfrm>
              <a:off x="3100268" y="189753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4" name="Freeform 2073"/>
            <p:cNvSpPr/>
            <p:nvPr/>
          </p:nvSpPr>
          <p:spPr>
            <a:xfrm flipH="1">
              <a:off x="3036221" y="189622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75" name="Straight Connector 2074"/>
            <p:cNvCxnSpPr/>
            <p:nvPr/>
          </p:nvCxnSpPr>
          <p:spPr>
            <a:xfrm>
              <a:off x="3113066" y="184814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6" name="Straight Connector 2075"/>
            <p:cNvCxnSpPr/>
            <p:nvPr/>
          </p:nvCxnSpPr>
          <p:spPr>
            <a:xfrm>
              <a:off x="3065070" y="184814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77" name="Freeform 2076"/>
            <p:cNvSpPr/>
            <p:nvPr/>
          </p:nvSpPr>
          <p:spPr>
            <a:xfrm>
              <a:off x="3102687" y="197941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8" name="Freeform 2077"/>
            <p:cNvSpPr/>
            <p:nvPr/>
          </p:nvSpPr>
          <p:spPr>
            <a:xfrm flipH="1">
              <a:off x="3038640" y="197810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9" name="Oval 2078"/>
            <p:cNvSpPr/>
            <p:nvPr/>
          </p:nvSpPr>
          <p:spPr>
            <a:xfrm>
              <a:off x="2991608" y="205240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0" name="Oval 2079"/>
            <p:cNvSpPr/>
            <p:nvPr/>
          </p:nvSpPr>
          <p:spPr>
            <a:xfrm>
              <a:off x="3156666" y="145868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81" name="Straight Connector 2080"/>
            <p:cNvCxnSpPr/>
            <p:nvPr/>
          </p:nvCxnSpPr>
          <p:spPr>
            <a:xfrm>
              <a:off x="3254597" y="178218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2" name="Straight Connector 2081"/>
            <p:cNvCxnSpPr/>
            <p:nvPr/>
          </p:nvCxnSpPr>
          <p:spPr>
            <a:xfrm>
              <a:off x="3213000" y="17785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3" name="Straight Connector 2082"/>
            <p:cNvCxnSpPr/>
            <p:nvPr/>
          </p:nvCxnSpPr>
          <p:spPr>
            <a:xfrm>
              <a:off x="3254597" y="170214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4" name="Straight Connector 2083"/>
            <p:cNvCxnSpPr/>
            <p:nvPr/>
          </p:nvCxnSpPr>
          <p:spPr>
            <a:xfrm>
              <a:off x="3213000" y="170214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85" name="Freeform 2084"/>
            <p:cNvSpPr/>
            <p:nvPr/>
          </p:nvSpPr>
          <p:spPr>
            <a:xfrm>
              <a:off x="3244359" y="166520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6" name="Freeform 2085"/>
            <p:cNvSpPr/>
            <p:nvPr/>
          </p:nvSpPr>
          <p:spPr>
            <a:xfrm flipH="1">
              <a:off x="3180311" y="166389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87" name="Straight Connector 2086"/>
            <p:cNvCxnSpPr/>
            <p:nvPr/>
          </p:nvCxnSpPr>
          <p:spPr>
            <a:xfrm>
              <a:off x="3257157" y="16158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8" name="Straight Connector 2087"/>
            <p:cNvCxnSpPr/>
            <p:nvPr/>
          </p:nvCxnSpPr>
          <p:spPr>
            <a:xfrm>
              <a:off x="3209160" y="16158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89" name="Freeform 2088"/>
            <p:cNvSpPr/>
            <p:nvPr/>
          </p:nvSpPr>
          <p:spPr>
            <a:xfrm>
              <a:off x="3246777" y="174707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0" name="Freeform 2089"/>
            <p:cNvSpPr/>
            <p:nvPr/>
          </p:nvSpPr>
          <p:spPr>
            <a:xfrm flipH="1">
              <a:off x="3182730" y="174576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91" name="Straight Connector 2090"/>
            <p:cNvCxnSpPr/>
            <p:nvPr/>
          </p:nvCxnSpPr>
          <p:spPr>
            <a:xfrm>
              <a:off x="3253645" y="199842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2" name="Straight Connector 2091"/>
            <p:cNvCxnSpPr/>
            <p:nvPr/>
          </p:nvCxnSpPr>
          <p:spPr>
            <a:xfrm>
              <a:off x="3212049" y="19948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3" name="Straight Connector 2092"/>
            <p:cNvCxnSpPr/>
            <p:nvPr/>
          </p:nvCxnSpPr>
          <p:spPr>
            <a:xfrm>
              <a:off x="3253645" y="19183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4" name="Straight Connector 2093"/>
            <p:cNvCxnSpPr/>
            <p:nvPr/>
          </p:nvCxnSpPr>
          <p:spPr>
            <a:xfrm>
              <a:off x="3212049" y="19183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95" name="Freeform 2094"/>
            <p:cNvSpPr/>
            <p:nvPr/>
          </p:nvSpPr>
          <p:spPr>
            <a:xfrm>
              <a:off x="3243407" y="188144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6" name="Freeform 2095"/>
            <p:cNvSpPr/>
            <p:nvPr/>
          </p:nvSpPr>
          <p:spPr>
            <a:xfrm flipH="1">
              <a:off x="3179360" y="188013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97" name="Straight Connector 2096"/>
            <p:cNvCxnSpPr/>
            <p:nvPr/>
          </p:nvCxnSpPr>
          <p:spPr>
            <a:xfrm>
              <a:off x="3256205" y="18320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8" name="Straight Connector 2097"/>
            <p:cNvCxnSpPr/>
            <p:nvPr/>
          </p:nvCxnSpPr>
          <p:spPr>
            <a:xfrm>
              <a:off x="3208209" y="18320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99" name="Freeform 2098"/>
            <p:cNvSpPr/>
            <p:nvPr/>
          </p:nvSpPr>
          <p:spPr>
            <a:xfrm>
              <a:off x="3245826" y="196332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0" name="Freeform 2099"/>
            <p:cNvSpPr/>
            <p:nvPr/>
          </p:nvSpPr>
          <p:spPr>
            <a:xfrm flipH="1">
              <a:off x="3181779" y="196201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1" name="Oval 2100"/>
            <p:cNvSpPr/>
            <p:nvPr/>
          </p:nvSpPr>
          <p:spPr>
            <a:xfrm>
              <a:off x="3134747" y="203631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2" name="Oval 2101"/>
            <p:cNvSpPr/>
            <p:nvPr/>
          </p:nvSpPr>
          <p:spPr>
            <a:xfrm>
              <a:off x="3299606" y="144990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03" name="Straight Connector 2102"/>
            <p:cNvCxnSpPr/>
            <p:nvPr/>
          </p:nvCxnSpPr>
          <p:spPr>
            <a:xfrm>
              <a:off x="3397537" y="177340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4" name="Straight Connector 2103"/>
            <p:cNvCxnSpPr/>
            <p:nvPr/>
          </p:nvCxnSpPr>
          <p:spPr>
            <a:xfrm>
              <a:off x="3355940" y="17698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5" name="Straight Connector 2104"/>
            <p:cNvCxnSpPr/>
            <p:nvPr/>
          </p:nvCxnSpPr>
          <p:spPr>
            <a:xfrm>
              <a:off x="3397537" y="16933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6" name="Straight Connector 2105"/>
            <p:cNvCxnSpPr/>
            <p:nvPr/>
          </p:nvCxnSpPr>
          <p:spPr>
            <a:xfrm>
              <a:off x="3355940" y="16933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07" name="Freeform 2106"/>
            <p:cNvSpPr/>
            <p:nvPr/>
          </p:nvSpPr>
          <p:spPr>
            <a:xfrm>
              <a:off x="3387299" y="165642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8" name="Freeform 2107"/>
            <p:cNvSpPr/>
            <p:nvPr/>
          </p:nvSpPr>
          <p:spPr>
            <a:xfrm flipH="1">
              <a:off x="3323251" y="165511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09" name="Straight Connector 2108"/>
            <p:cNvCxnSpPr/>
            <p:nvPr/>
          </p:nvCxnSpPr>
          <p:spPr>
            <a:xfrm>
              <a:off x="3400097" y="16070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0" name="Straight Connector 2109"/>
            <p:cNvCxnSpPr/>
            <p:nvPr/>
          </p:nvCxnSpPr>
          <p:spPr>
            <a:xfrm>
              <a:off x="3352100" y="16070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11" name="Freeform 2110"/>
            <p:cNvSpPr/>
            <p:nvPr/>
          </p:nvSpPr>
          <p:spPr>
            <a:xfrm>
              <a:off x="3389717" y="173829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2" name="Freeform 2111"/>
            <p:cNvSpPr/>
            <p:nvPr/>
          </p:nvSpPr>
          <p:spPr>
            <a:xfrm flipH="1">
              <a:off x="3325670" y="173698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13" name="Straight Connector 2112"/>
            <p:cNvCxnSpPr/>
            <p:nvPr/>
          </p:nvCxnSpPr>
          <p:spPr>
            <a:xfrm>
              <a:off x="3396585" y="198964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4" name="Straight Connector 2113"/>
            <p:cNvCxnSpPr/>
            <p:nvPr/>
          </p:nvCxnSpPr>
          <p:spPr>
            <a:xfrm>
              <a:off x="3354989" y="19860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5" name="Straight Connector 2114"/>
            <p:cNvCxnSpPr/>
            <p:nvPr/>
          </p:nvCxnSpPr>
          <p:spPr>
            <a:xfrm>
              <a:off x="3396585" y="19096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6" name="Straight Connector 2115"/>
            <p:cNvCxnSpPr/>
            <p:nvPr/>
          </p:nvCxnSpPr>
          <p:spPr>
            <a:xfrm>
              <a:off x="3354989" y="19096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17" name="Freeform 2116"/>
            <p:cNvSpPr/>
            <p:nvPr/>
          </p:nvSpPr>
          <p:spPr>
            <a:xfrm>
              <a:off x="3386347" y="187266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8" name="Freeform 2117"/>
            <p:cNvSpPr/>
            <p:nvPr/>
          </p:nvSpPr>
          <p:spPr>
            <a:xfrm flipH="1">
              <a:off x="3322300" y="187136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19" name="Straight Connector 2118"/>
            <p:cNvCxnSpPr/>
            <p:nvPr/>
          </p:nvCxnSpPr>
          <p:spPr>
            <a:xfrm>
              <a:off x="3399145" y="182327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0" name="Straight Connector 2119"/>
            <p:cNvCxnSpPr/>
            <p:nvPr/>
          </p:nvCxnSpPr>
          <p:spPr>
            <a:xfrm>
              <a:off x="3351149" y="182327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21" name="Freeform 2120"/>
            <p:cNvSpPr/>
            <p:nvPr/>
          </p:nvSpPr>
          <p:spPr>
            <a:xfrm>
              <a:off x="3388766" y="195454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2" name="Freeform 2121"/>
            <p:cNvSpPr/>
            <p:nvPr/>
          </p:nvSpPr>
          <p:spPr>
            <a:xfrm flipH="1">
              <a:off x="3324719" y="195323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3" name="Oval 2122"/>
            <p:cNvSpPr/>
            <p:nvPr/>
          </p:nvSpPr>
          <p:spPr>
            <a:xfrm>
              <a:off x="3277687" y="2027536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4" name="Oval 2123"/>
            <p:cNvSpPr/>
            <p:nvPr/>
          </p:nvSpPr>
          <p:spPr>
            <a:xfrm>
              <a:off x="3445714" y="143720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25" name="Straight Connector 2124"/>
            <p:cNvCxnSpPr/>
            <p:nvPr/>
          </p:nvCxnSpPr>
          <p:spPr>
            <a:xfrm>
              <a:off x="3543645" y="176070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6" name="Straight Connector 2125"/>
            <p:cNvCxnSpPr/>
            <p:nvPr/>
          </p:nvCxnSpPr>
          <p:spPr>
            <a:xfrm>
              <a:off x="3502048" y="175711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7" name="Straight Connector 2126"/>
            <p:cNvCxnSpPr/>
            <p:nvPr/>
          </p:nvCxnSpPr>
          <p:spPr>
            <a:xfrm>
              <a:off x="3543645" y="168067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8" name="Straight Connector 2127"/>
            <p:cNvCxnSpPr/>
            <p:nvPr/>
          </p:nvCxnSpPr>
          <p:spPr>
            <a:xfrm>
              <a:off x="3502048" y="168067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29" name="Freeform 2128"/>
            <p:cNvSpPr/>
            <p:nvPr/>
          </p:nvSpPr>
          <p:spPr>
            <a:xfrm>
              <a:off x="3533407" y="164372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0" name="Freeform 2129"/>
            <p:cNvSpPr/>
            <p:nvPr/>
          </p:nvSpPr>
          <p:spPr>
            <a:xfrm flipH="1">
              <a:off x="3469359" y="164241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31" name="Straight Connector 2130"/>
            <p:cNvCxnSpPr/>
            <p:nvPr/>
          </p:nvCxnSpPr>
          <p:spPr>
            <a:xfrm>
              <a:off x="3546205" y="159433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2" name="Straight Connector 2131"/>
            <p:cNvCxnSpPr/>
            <p:nvPr/>
          </p:nvCxnSpPr>
          <p:spPr>
            <a:xfrm>
              <a:off x="3498208" y="159433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33" name="Freeform 2132"/>
            <p:cNvSpPr/>
            <p:nvPr/>
          </p:nvSpPr>
          <p:spPr>
            <a:xfrm>
              <a:off x="3535825" y="172560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4" name="Freeform 2133"/>
            <p:cNvSpPr/>
            <p:nvPr/>
          </p:nvSpPr>
          <p:spPr>
            <a:xfrm flipH="1">
              <a:off x="3471778" y="172429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35" name="Straight Connector 2134"/>
            <p:cNvCxnSpPr/>
            <p:nvPr/>
          </p:nvCxnSpPr>
          <p:spPr>
            <a:xfrm>
              <a:off x="3542693" y="197695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6" name="Straight Connector 2135"/>
            <p:cNvCxnSpPr/>
            <p:nvPr/>
          </p:nvCxnSpPr>
          <p:spPr>
            <a:xfrm>
              <a:off x="3501097" y="197335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7" name="Straight Connector 2136"/>
            <p:cNvCxnSpPr/>
            <p:nvPr/>
          </p:nvCxnSpPr>
          <p:spPr>
            <a:xfrm>
              <a:off x="3542693" y="189691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8" name="Straight Connector 2137"/>
            <p:cNvCxnSpPr/>
            <p:nvPr/>
          </p:nvCxnSpPr>
          <p:spPr>
            <a:xfrm>
              <a:off x="3501097" y="189691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39" name="Freeform 2138"/>
            <p:cNvSpPr/>
            <p:nvPr/>
          </p:nvSpPr>
          <p:spPr>
            <a:xfrm>
              <a:off x="3532455" y="185997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0" name="Freeform 2139"/>
            <p:cNvSpPr/>
            <p:nvPr/>
          </p:nvSpPr>
          <p:spPr>
            <a:xfrm flipH="1">
              <a:off x="3468408" y="185866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41" name="Straight Connector 2140"/>
            <p:cNvCxnSpPr/>
            <p:nvPr/>
          </p:nvCxnSpPr>
          <p:spPr>
            <a:xfrm>
              <a:off x="3545253" y="181058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2" name="Straight Connector 2141"/>
            <p:cNvCxnSpPr/>
            <p:nvPr/>
          </p:nvCxnSpPr>
          <p:spPr>
            <a:xfrm>
              <a:off x="3497257" y="181058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43" name="Freeform 2142"/>
            <p:cNvSpPr/>
            <p:nvPr/>
          </p:nvSpPr>
          <p:spPr>
            <a:xfrm>
              <a:off x="3534874" y="194184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4" name="Freeform 2143"/>
            <p:cNvSpPr/>
            <p:nvPr/>
          </p:nvSpPr>
          <p:spPr>
            <a:xfrm flipH="1">
              <a:off x="3470827" y="194053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5" name="Oval 2144"/>
            <p:cNvSpPr/>
            <p:nvPr/>
          </p:nvSpPr>
          <p:spPr>
            <a:xfrm>
              <a:off x="3423795" y="201484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6" name="Oval 2145"/>
            <p:cNvSpPr/>
            <p:nvPr/>
          </p:nvSpPr>
          <p:spPr>
            <a:xfrm>
              <a:off x="3588654" y="142843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47" name="Straight Connector 2146"/>
            <p:cNvCxnSpPr/>
            <p:nvPr/>
          </p:nvCxnSpPr>
          <p:spPr>
            <a:xfrm>
              <a:off x="3686585" y="175192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8" name="Straight Connector 2147"/>
            <p:cNvCxnSpPr/>
            <p:nvPr/>
          </p:nvCxnSpPr>
          <p:spPr>
            <a:xfrm>
              <a:off x="3644988" y="174833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9" name="Straight Connector 2148"/>
            <p:cNvCxnSpPr/>
            <p:nvPr/>
          </p:nvCxnSpPr>
          <p:spPr>
            <a:xfrm>
              <a:off x="3686585" y="167189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0" name="Straight Connector 2149"/>
            <p:cNvCxnSpPr/>
            <p:nvPr/>
          </p:nvCxnSpPr>
          <p:spPr>
            <a:xfrm>
              <a:off x="3644988" y="167189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51" name="Freeform 2150"/>
            <p:cNvSpPr/>
            <p:nvPr/>
          </p:nvSpPr>
          <p:spPr>
            <a:xfrm>
              <a:off x="3676347" y="163494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2" name="Freeform 2151"/>
            <p:cNvSpPr/>
            <p:nvPr/>
          </p:nvSpPr>
          <p:spPr>
            <a:xfrm flipH="1">
              <a:off x="3612299" y="163364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53" name="Straight Connector 2152"/>
            <p:cNvCxnSpPr/>
            <p:nvPr/>
          </p:nvCxnSpPr>
          <p:spPr>
            <a:xfrm>
              <a:off x="3689145" y="158555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4" name="Straight Connector 2153"/>
            <p:cNvCxnSpPr/>
            <p:nvPr/>
          </p:nvCxnSpPr>
          <p:spPr>
            <a:xfrm>
              <a:off x="3641148" y="158555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55" name="Freeform 2154"/>
            <p:cNvSpPr/>
            <p:nvPr/>
          </p:nvSpPr>
          <p:spPr>
            <a:xfrm>
              <a:off x="3678765" y="171682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6" name="Freeform 2155"/>
            <p:cNvSpPr/>
            <p:nvPr/>
          </p:nvSpPr>
          <p:spPr>
            <a:xfrm flipH="1">
              <a:off x="3614718" y="171551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57" name="Straight Connector 2156"/>
            <p:cNvCxnSpPr/>
            <p:nvPr/>
          </p:nvCxnSpPr>
          <p:spPr>
            <a:xfrm>
              <a:off x="3685633" y="196817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8" name="Straight Connector 2157"/>
            <p:cNvCxnSpPr/>
            <p:nvPr/>
          </p:nvCxnSpPr>
          <p:spPr>
            <a:xfrm>
              <a:off x="3644037" y="196458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9" name="Straight Connector 2158"/>
            <p:cNvCxnSpPr/>
            <p:nvPr/>
          </p:nvCxnSpPr>
          <p:spPr>
            <a:xfrm>
              <a:off x="3685633" y="188813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0" name="Straight Connector 2159"/>
            <p:cNvCxnSpPr/>
            <p:nvPr/>
          </p:nvCxnSpPr>
          <p:spPr>
            <a:xfrm>
              <a:off x="3644037" y="188813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61" name="Freeform 2160"/>
            <p:cNvSpPr/>
            <p:nvPr/>
          </p:nvSpPr>
          <p:spPr>
            <a:xfrm>
              <a:off x="3675395" y="185119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2" name="Freeform 2161"/>
            <p:cNvSpPr/>
            <p:nvPr/>
          </p:nvSpPr>
          <p:spPr>
            <a:xfrm flipH="1">
              <a:off x="3611348" y="184988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63" name="Straight Connector 2162"/>
            <p:cNvCxnSpPr/>
            <p:nvPr/>
          </p:nvCxnSpPr>
          <p:spPr>
            <a:xfrm>
              <a:off x="3688193" y="180180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4" name="Straight Connector 2163"/>
            <p:cNvCxnSpPr/>
            <p:nvPr/>
          </p:nvCxnSpPr>
          <p:spPr>
            <a:xfrm>
              <a:off x="3640197" y="180180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65" name="Freeform 2164"/>
            <p:cNvSpPr/>
            <p:nvPr/>
          </p:nvSpPr>
          <p:spPr>
            <a:xfrm>
              <a:off x="3677814" y="193306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6" name="Freeform 2165"/>
            <p:cNvSpPr/>
            <p:nvPr/>
          </p:nvSpPr>
          <p:spPr>
            <a:xfrm flipH="1">
              <a:off x="3613767" y="193175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7" name="Oval 2166"/>
            <p:cNvSpPr/>
            <p:nvPr/>
          </p:nvSpPr>
          <p:spPr>
            <a:xfrm>
              <a:off x="3566735" y="2006061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8" name="Oval 2167"/>
            <p:cNvSpPr/>
            <p:nvPr/>
          </p:nvSpPr>
          <p:spPr>
            <a:xfrm>
              <a:off x="3734365" y="1423816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69" name="Straight Connector 2168"/>
            <p:cNvCxnSpPr/>
            <p:nvPr/>
          </p:nvCxnSpPr>
          <p:spPr>
            <a:xfrm>
              <a:off x="3832296" y="174731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0" name="Straight Connector 2169"/>
            <p:cNvCxnSpPr/>
            <p:nvPr/>
          </p:nvCxnSpPr>
          <p:spPr>
            <a:xfrm>
              <a:off x="3790699" y="174372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1" name="Straight Connector 2170"/>
            <p:cNvCxnSpPr/>
            <p:nvPr/>
          </p:nvCxnSpPr>
          <p:spPr>
            <a:xfrm>
              <a:off x="3832296" y="166727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2" name="Straight Connector 2171"/>
            <p:cNvCxnSpPr/>
            <p:nvPr/>
          </p:nvCxnSpPr>
          <p:spPr>
            <a:xfrm>
              <a:off x="3790699" y="166727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73" name="Freeform 2172"/>
            <p:cNvSpPr/>
            <p:nvPr/>
          </p:nvSpPr>
          <p:spPr>
            <a:xfrm>
              <a:off x="3822058" y="163033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4" name="Freeform 2173"/>
            <p:cNvSpPr/>
            <p:nvPr/>
          </p:nvSpPr>
          <p:spPr>
            <a:xfrm flipH="1">
              <a:off x="3758010" y="162902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75" name="Straight Connector 2174"/>
            <p:cNvCxnSpPr/>
            <p:nvPr/>
          </p:nvCxnSpPr>
          <p:spPr>
            <a:xfrm>
              <a:off x="3834856" y="158094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6" name="Straight Connector 2175"/>
            <p:cNvCxnSpPr/>
            <p:nvPr/>
          </p:nvCxnSpPr>
          <p:spPr>
            <a:xfrm>
              <a:off x="3786859" y="158094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77" name="Freeform 2176"/>
            <p:cNvSpPr/>
            <p:nvPr/>
          </p:nvSpPr>
          <p:spPr>
            <a:xfrm>
              <a:off x="3824476" y="171220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8" name="Freeform 2177"/>
            <p:cNvSpPr/>
            <p:nvPr/>
          </p:nvSpPr>
          <p:spPr>
            <a:xfrm flipH="1">
              <a:off x="3760429" y="171089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79" name="Straight Connector 2178"/>
            <p:cNvCxnSpPr/>
            <p:nvPr/>
          </p:nvCxnSpPr>
          <p:spPr>
            <a:xfrm>
              <a:off x="3831344" y="196355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0" name="Straight Connector 2179"/>
            <p:cNvCxnSpPr/>
            <p:nvPr/>
          </p:nvCxnSpPr>
          <p:spPr>
            <a:xfrm>
              <a:off x="3789748" y="19599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1" name="Straight Connector 2180"/>
            <p:cNvCxnSpPr/>
            <p:nvPr/>
          </p:nvCxnSpPr>
          <p:spPr>
            <a:xfrm>
              <a:off x="3831344" y="188352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2" name="Straight Connector 2181"/>
            <p:cNvCxnSpPr/>
            <p:nvPr/>
          </p:nvCxnSpPr>
          <p:spPr>
            <a:xfrm>
              <a:off x="3789748" y="188352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83" name="Freeform 2182"/>
            <p:cNvSpPr/>
            <p:nvPr/>
          </p:nvSpPr>
          <p:spPr>
            <a:xfrm>
              <a:off x="3821106" y="184657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4" name="Freeform 2183"/>
            <p:cNvSpPr/>
            <p:nvPr/>
          </p:nvSpPr>
          <p:spPr>
            <a:xfrm flipH="1">
              <a:off x="3757059" y="184527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85" name="Straight Connector 2184"/>
            <p:cNvCxnSpPr/>
            <p:nvPr/>
          </p:nvCxnSpPr>
          <p:spPr>
            <a:xfrm>
              <a:off x="3833904" y="17971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6" name="Straight Connector 2185"/>
            <p:cNvCxnSpPr/>
            <p:nvPr/>
          </p:nvCxnSpPr>
          <p:spPr>
            <a:xfrm>
              <a:off x="3785908" y="17971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87" name="Freeform 2186"/>
            <p:cNvSpPr/>
            <p:nvPr/>
          </p:nvSpPr>
          <p:spPr>
            <a:xfrm>
              <a:off x="3823525" y="192845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8" name="Freeform 2187"/>
            <p:cNvSpPr/>
            <p:nvPr/>
          </p:nvSpPr>
          <p:spPr>
            <a:xfrm flipH="1">
              <a:off x="3759478" y="192714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9" name="Oval 2188"/>
            <p:cNvSpPr/>
            <p:nvPr/>
          </p:nvSpPr>
          <p:spPr>
            <a:xfrm>
              <a:off x="3712446" y="2001447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0" name="Oval 2189"/>
            <p:cNvSpPr/>
            <p:nvPr/>
          </p:nvSpPr>
          <p:spPr>
            <a:xfrm>
              <a:off x="3877305" y="1415037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91" name="Straight Connector 2190"/>
            <p:cNvCxnSpPr/>
            <p:nvPr/>
          </p:nvCxnSpPr>
          <p:spPr>
            <a:xfrm>
              <a:off x="3975236" y="173853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2" name="Straight Connector 2191"/>
            <p:cNvCxnSpPr/>
            <p:nvPr/>
          </p:nvCxnSpPr>
          <p:spPr>
            <a:xfrm>
              <a:off x="3933639" y="173494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3" name="Straight Connector 2192"/>
            <p:cNvCxnSpPr/>
            <p:nvPr/>
          </p:nvCxnSpPr>
          <p:spPr>
            <a:xfrm>
              <a:off x="3975236" y="165849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4" name="Straight Connector 2193"/>
            <p:cNvCxnSpPr/>
            <p:nvPr/>
          </p:nvCxnSpPr>
          <p:spPr>
            <a:xfrm>
              <a:off x="3933639" y="165849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95" name="Freeform 2194"/>
            <p:cNvSpPr/>
            <p:nvPr/>
          </p:nvSpPr>
          <p:spPr>
            <a:xfrm>
              <a:off x="3964998" y="162155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6" name="Freeform 2195"/>
            <p:cNvSpPr/>
            <p:nvPr/>
          </p:nvSpPr>
          <p:spPr>
            <a:xfrm flipH="1">
              <a:off x="3900950" y="162024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97" name="Straight Connector 2196"/>
            <p:cNvCxnSpPr/>
            <p:nvPr/>
          </p:nvCxnSpPr>
          <p:spPr>
            <a:xfrm>
              <a:off x="3977796" y="15721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8" name="Straight Connector 2197"/>
            <p:cNvCxnSpPr/>
            <p:nvPr/>
          </p:nvCxnSpPr>
          <p:spPr>
            <a:xfrm>
              <a:off x="3929799" y="15721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99" name="Freeform 2198"/>
            <p:cNvSpPr/>
            <p:nvPr/>
          </p:nvSpPr>
          <p:spPr>
            <a:xfrm>
              <a:off x="3967416" y="170342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0" name="Freeform 2199"/>
            <p:cNvSpPr/>
            <p:nvPr/>
          </p:nvSpPr>
          <p:spPr>
            <a:xfrm flipH="1">
              <a:off x="3903369" y="170212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01" name="Straight Connector 2200"/>
            <p:cNvCxnSpPr/>
            <p:nvPr/>
          </p:nvCxnSpPr>
          <p:spPr>
            <a:xfrm>
              <a:off x="3974284" y="195477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2" name="Straight Connector 2201"/>
            <p:cNvCxnSpPr/>
            <p:nvPr/>
          </p:nvCxnSpPr>
          <p:spPr>
            <a:xfrm>
              <a:off x="3932688" y="195118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3" name="Straight Connector 2202"/>
            <p:cNvCxnSpPr/>
            <p:nvPr/>
          </p:nvCxnSpPr>
          <p:spPr>
            <a:xfrm>
              <a:off x="3974284" y="187474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4" name="Straight Connector 2203"/>
            <p:cNvCxnSpPr/>
            <p:nvPr/>
          </p:nvCxnSpPr>
          <p:spPr>
            <a:xfrm>
              <a:off x="3932688" y="187474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05" name="Freeform 2204"/>
            <p:cNvSpPr/>
            <p:nvPr/>
          </p:nvSpPr>
          <p:spPr>
            <a:xfrm>
              <a:off x="3964046" y="183780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6" name="Freeform 2205"/>
            <p:cNvSpPr/>
            <p:nvPr/>
          </p:nvSpPr>
          <p:spPr>
            <a:xfrm flipH="1">
              <a:off x="3899999" y="183649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07" name="Straight Connector 2206"/>
            <p:cNvCxnSpPr/>
            <p:nvPr/>
          </p:nvCxnSpPr>
          <p:spPr>
            <a:xfrm>
              <a:off x="3976844" y="17884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8" name="Straight Connector 2207"/>
            <p:cNvCxnSpPr/>
            <p:nvPr/>
          </p:nvCxnSpPr>
          <p:spPr>
            <a:xfrm>
              <a:off x="3928848" y="17884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09" name="Freeform 2208"/>
            <p:cNvSpPr/>
            <p:nvPr/>
          </p:nvSpPr>
          <p:spPr>
            <a:xfrm>
              <a:off x="3966465" y="191967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0" name="Freeform 2209"/>
            <p:cNvSpPr/>
            <p:nvPr/>
          </p:nvSpPr>
          <p:spPr>
            <a:xfrm flipH="1">
              <a:off x="3902418" y="191836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1" name="Oval 2210"/>
            <p:cNvSpPr/>
            <p:nvPr/>
          </p:nvSpPr>
          <p:spPr>
            <a:xfrm>
              <a:off x="3855386" y="199266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2" name="Oval 2211"/>
            <p:cNvSpPr/>
            <p:nvPr/>
          </p:nvSpPr>
          <p:spPr>
            <a:xfrm>
              <a:off x="4020553" y="1411657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13" name="Straight Connector 2212"/>
            <p:cNvCxnSpPr/>
            <p:nvPr/>
          </p:nvCxnSpPr>
          <p:spPr>
            <a:xfrm>
              <a:off x="4118484" y="173515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4" name="Straight Connector 2213"/>
            <p:cNvCxnSpPr/>
            <p:nvPr/>
          </p:nvCxnSpPr>
          <p:spPr>
            <a:xfrm>
              <a:off x="4076887" y="173156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5" name="Straight Connector 2214"/>
            <p:cNvCxnSpPr/>
            <p:nvPr/>
          </p:nvCxnSpPr>
          <p:spPr>
            <a:xfrm>
              <a:off x="4118484" y="16551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6" name="Straight Connector 2215"/>
            <p:cNvCxnSpPr/>
            <p:nvPr/>
          </p:nvCxnSpPr>
          <p:spPr>
            <a:xfrm>
              <a:off x="4076887" y="16551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17" name="Freeform 2216"/>
            <p:cNvSpPr/>
            <p:nvPr/>
          </p:nvSpPr>
          <p:spPr>
            <a:xfrm>
              <a:off x="4108246" y="161817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8" name="Freeform 2217"/>
            <p:cNvSpPr/>
            <p:nvPr/>
          </p:nvSpPr>
          <p:spPr>
            <a:xfrm flipH="1">
              <a:off x="4044198" y="161686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19" name="Straight Connector 2218"/>
            <p:cNvCxnSpPr/>
            <p:nvPr/>
          </p:nvCxnSpPr>
          <p:spPr>
            <a:xfrm>
              <a:off x="4121044" y="15687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0" name="Straight Connector 2219"/>
            <p:cNvCxnSpPr/>
            <p:nvPr/>
          </p:nvCxnSpPr>
          <p:spPr>
            <a:xfrm>
              <a:off x="4073047" y="15687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21" name="Freeform 2220"/>
            <p:cNvSpPr/>
            <p:nvPr/>
          </p:nvSpPr>
          <p:spPr>
            <a:xfrm>
              <a:off x="4110664" y="170004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2" name="Freeform 2221"/>
            <p:cNvSpPr/>
            <p:nvPr/>
          </p:nvSpPr>
          <p:spPr>
            <a:xfrm flipH="1">
              <a:off x="4046617" y="169874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23" name="Straight Connector 2222"/>
            <p:cNvCxnSpPr/>
            <p:nvPr/>
          </p:nvCxnSpPr>
          <p:spPr>
            <a:xfrm>
              <a:off x="4117532" y="195139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4" name="Straight Connector 2223"/>
            <p:cNvCxnSpPr/>
            <p:nvPr/>
          </p:nvCxnSpPr>
          <p:spPr>
            <a:xfrm>
              <a:off x="4075936" y="194780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5" name="Straight Connector 2224"/>
            <p:cNvCxnSpPr/>
            <p:nvPr/>
          </p:nvCxnSpPr>
          <p:spPr>
            <a:xfrm>
              <a:off x="4117532" y="187136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6" name="Straight Connector 2225"/>
            <p:cNvCxnSpPr/>
            <p:nvPr/>
          </p:nvCxnSpPr>
          <p:spPr>
            <a:xfrm>
              <a:off x="4075936" y="187136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27" name="Freeform 2226"/>
            <p:cNvSpPr/>
            <p:nvPr/>
          </p:nvSpPr>
          <p:spPr>
            <a:xfrm>
              <a:off x="4107294" y="183442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8" name="Freeform 2227"/>
            <p:cNvSpPr/>
            <p:nvPr/>
          </p:nvSpPr>
          <p:spPr>
            <a:xfrm flipH="1">
              <a:off x="4043247" y="183311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29" name="Straight Connector 2228"/>
            <p:cNvCxnSpPr/>
            <p:nvPr/>
          </p:nvCxnSpPr>
          <p:spPr>
            <a:xfrm>
              <a:off x="4120092" y="178503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0" name="Straight Connector 2229"/>
            <p:cNvCxnSpPr/>
            <p:nvPr/>
          </p:nvCxnSpPr>
          <p:spPr>
            <a:xfrm>
              <a:off x="4072096" y="178503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31" name="Freeform 2230"/>
            <p:cNvSpPr/>
            <p:nvPr/>
          </p:nvSpPr>
          <p:spPr>
            <a:xfrm>
              <a:off x="4109713" y="191629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2" name="Freeform 2231"/>
            <p:cNvSpPr/>
            <p:nvPr/>
          </p:nvSpPr>
          <p:spPr>
            <a:xfrm flipH="1">
              <a:off x="4045666" y="191498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3" name="Oval 2232"/>
            <p:cNvSpPr/>
            <p:nvPr/>
          </p:nvSpPr>
          <p:spPr>
            <a:xfrm>
              <a:off x="3998634" y="198928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4" name="Oval 2233"/>
            <p:cNvSpPr/>
            <p:nvPr/>
          </p:nvSpPr>
          <p:spPr>
            <a:xfrm>
              <a:off x="4163493" y="140605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35" name="Straight Connector 2234"/>
            <p:cNvCxnSpPr/>
            <p:nvPr/>
          </p:nvCxnSpPr>
          <p:spPr>
            <a:xfrm>
              <a:off x="4261424" y="172954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6" name="Straight Connector 2235"/>
            <p:cNvCxnSpPr/>
            <p:nvPr/>
          </p:nvCxnSpPr>
          <p:spPr>
            <a:xfrm>
              <a:off x="4219827" y="172595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7" name="Straight Connector 2236"/>
            <p:cNvCxnSpPr/>
            <p:nvPr/>
          </p:nvCxnSpPr>
          <p:spPr>
            <a:xfrm>
              <a:off x="4261424" y="164951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8" name="Straight Connector 2237"/>
            <p:cNvCxnSpPr/>
            <p:nvPr/>
          </p:nvCxnSpPr>
          <p:spPr>
            <a:xfrm>
              <a:off x="4219827" y="164951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39" name="Freeform 2238"/>
            <p:cNvSpPr/>
            <p:nvPr/>
          </p:nvSpPr>
          <p:spPr>
            <a:xfrm>
              <a:off x="4251186" y="161257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0" name="Freeform 2239"/>
            <p:cNvSpPr/>
            <p:nvPr/>
          </p:nvSpPr>
          <p:spPr>
            <a:xfrm flipH="1">
              <a:off x="4187138" y="161126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41" name="Straight Connector 2240"/>
            <p:cNvCxnSpPr/>
            <p:nvPr/>
          </p:nvCxnSpPr>
          <p:spPr>
            <a:xfrm>
              <a:off x="4263984" y="156318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2" name="Straight Connector 2241"/>
            <p:cNvCxnSpPr/>
            <p:nvPr/>
          </p:nvCxnSpPr>
          <p:spPr>
            <a:xfrm>
              <a:off x="4215987" y="156318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43" name="Freeform 2242"/>
            <p:cNvSpPr/>
            <p:nvPr/>
          </p:nvSpPr>
          <p:spPr>
            <a:xfrm>
              <a:off x="4253604" y="169444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4" name="Freeform 2243"/>
            <p:cNvSpPr/>
            <p:nvPr/>
          </p:nvSpPr>
          <p:spPr>
            <a:xfrm flipH="1">
              <a:off x="4189557" y="169313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45" name="Straight Connector 2244"/>
            <p:cNvCxnSpPr/>
            <p:nvPr/>
          </p:nvCxnSpPr>
          <p:spPr>
            <a:xfrm>
              <a:off x="4260472" y="194579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6" name="Straight Connector 2245"/>
            <p:cNvCxnSpPr/>
            <p:nvPr/>
          </p:nvCxnSpPr>
          <p:spPr>
            <a:xfrm>
              <a:off x="4218876" y="194220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7" name="Straight Connector 2246"/>
            <p:cNvCxnSpPr/>
            <p:nvPr/>
          </p:nvCxnSpPr>
          <p:spPr>
            <a:xfrm>
              <a:off x="4260472" y="186575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8" name="Straight Connector 2247"/>
            <p:cNvCxnSpPr/>
            <p:nvPr/>
          </p:nvCxnSpPr>
          <p:spPr>
            <a:xfrm>
              <a:off x="4218876" y="186575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49" name="Freeform 2248"/>
            <p:cNvSpPr/>
            <p:nvPr/>
          </p:nvSpPr>
          <p:spPr>
            <a:xfrm>
              <a:off x="4250234" y="182881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0" name="Freeform 2249"/>
            <p:cNvSpPr/>
            <p:nvPr/>
          </p:nvSpPr>
          <p:spPr>
            <a:xfrm flipH="1">
              <a:off x="4186187" y="182750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51" name="Straight Connector 2250"/>
            <p:cNvCxnSpPr/>
            <p:nvPr/>
          </p:nvCxnSpPr>
          <p:spPr>
            <a:xfrm>
              <a:off x="4263032" y="177942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2" name="Straight Connector 2251"/>
            <p:cNvCxnSpPr/>
            <p:nvPr/>
          </p:nvCxnSpPr>
          <p:spPr>
            <a:xfrm>
              <a:off x="4215036" y="177942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53" name="Freeform 2252"/>
            <p:cNvSpPr/>
            <p:nvPr/>
          </p:nvSpPr>
          <p:spPr>
            <a:xfrm>
              <a:off x="4252653" y="191068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4" name="Freeform 2253"/>
            <p:cNvSpPr/>
            <p:nvPr/>
          </p:nvSpPr>
          <p:spPr>
            <a:xfrm flipH="1">
              <a:off x="4188606" y="190938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5" name="Oval 2254"/>
            <p:cNvSpPr/>
            <p:nvPr/>
          </p:nvSpPr>
          <p:spPr>
            <a:xfrm>
              <a:off x="4141574" y="198368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0" name="Oval 2259"/>
            <p:cNvSpPr/>
            <p:nvPr/>
          </p:nvSpPr>
          <p:spPr>
            <a:xfrm>
              <a:off x="4305677" y="140198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61" name="Straight Connector 2260"/>
            <p:cNvCxnSpPr/>
            <p:nvPr/>
          </p:nvCxnSpPr>
          <p:spPr>
            <a:xfrm>
              <a:off x="4403608" y="172548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2" name="Straight Connector 2261"/>
            <p:cNvCxnSpPr/>
            <p:nvPr/>
          </p:nvCxnSpPr>
          <p:spPr>
            <a:xfrm>
              <a:off x="4362011" y="172189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3" name="Straight Connector 2262"/>
            <p:cNvCxnSpPr/>
            <p:nvPr/>
          </p:nvCxnSpPr>
          <p:spPr>
            <a:xfrm>
              <a:off x="4403608" y="164544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4" name="Straight Connector 2263"/>
            <p:cNvCxnSpPr/>
            <p:nvPr/>
          </p:nvCxnSpPr>
          <p:spPr>
            <a:xfrm>
              <a:off x="4362011" y="164544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65" name="Freeform 2264"/>
            <p:cNvSpPr/>
            <p:nvPr/>
          </p:nvSpPr>
          <p:spPr>
            <a:xfrm>
              <a:off x="4393370" y="160850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6" name="Freeform 2265"/>
            <p:cNvSpPr/>
            <p:nvPr/>
          </p:nvSpPr>
          <p:spPr>
            <a:xfrm flipH="1">
              <a:off x="4329322" y="160719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67" name="Straight Connector 2266"/>
            <p:cNvCxnSpPr/>
            <p:nvPr/>
          </p:nvCxnSpPr>
          <p:spPr>
            <a:xfrm>
              <a:off x="4406168" y="155911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8" name="Straight Connector 2267"/>
            <p:cNvCxnSpPr/>
            <p:nvPr/>
          </p:nvCxnSpPr>
          <p:spPr>
            <a:xfrm>
              <a:off x="4358171" y="155911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69" name="Freeform 2268"/>
            <p:cNvSpPr/>
            <p:nvPr/>
          </p:nvSpPr>
          <p:spPr>
            <a:xfrm>
              <a:off x="4395788" y="169037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0" name="Freeform 2269"/>
            <p:cNvSpPr/>
            <p:nvPr/>
          </p:nvSpPr>
          <p:spPr>
            <a:xfrm flipH="1">
              <a:off x="4331741" y="168906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71" name="Straight Connector 2270"/>
            <p:cNvCxnSpPr/>
            <p:nvPr/>
          </p:nvCxnSpPr>
          <p:spPr>
            <a:xfrm>
              <a:off x="4402656" y="194172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2" name="Straight Connector 2271"/>
            <p:cNvCxnSpPr/>
            <p:nvPr/>
          </p:nvCxnSpPr>
          <p:spPr>
            <a:xfrm>
              <a:off x="4361060" y="193813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3" name="Straight Connector 2272"/>
            <p:cNvCxnSpPr/>
            <p:nvPr/>
          </p:nvCxnSpPr>
          <p:spPr>
            <a:xfrm>
              <a:off x="4402656" y="186169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4" name="Straight Connector 2273"/>
            <p:cNvCxnSpPr/>
            <p:nvPr/>
          </p:nvCxnSpPr>
          <p:spPr>
            <a:xfrm>
              <a:off x="4361060" y="186169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75" name="Freeform 2274"/>
            <p:cNvSpPr/>
            <p:nvPr/>
          </p:nvSpPr>
          <p:spPr>
            <a:xfrm>
              <a:off x="4392418" y="182474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6" name="Freeform 2275"/>
            <p:cNvSpPr/>
            <p:nvPr/>
          </p:nvSpPr>
          <p:spPr>
            <a:xfrm flipH="1">
              <a:off x="4328371" y="182344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77" name="Straight Connector 2276"/>
            <p:cNvCxnSpPr/>
            <p:nvPr/>
          </p:nvCxnSpPr>
          <p:spPr>
            <a:xfrm>
              <a:off x="4405216" y="177535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8" name="Straight Connector 2277"/>
            <p:cNvCxnSpPr/>
            <p:nvPr/>
          </p:nvCxnSpPr>
          <p:spPr>
            <a:xfrm>
              <a:off x="4357220" y="177535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79" name="Freeform 2278"/>
            <p:cNvSpPr/>
            <p:nvPr/>
          </p:nvSpPr>
          <p:spPr>
            <a:xfrm>
              <a:off x="4394837" y="190662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0" name="Freeform 2279"/>
            <p:cNvSpPr/>
            <p:nvPr/>
          </p:nvSpPr>
          <p:spPr>
            <a:xfrm flipH="1">
              <a:off x="4330790" y="190531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1" name="Oval 2280"/>
            <p:cNvSpPr/>
            <p:nvPr/>
          </p:nvSpPr>
          <p:spPr>
            <a:xfrm>
              <a:off x="4283758" y="1979616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2" name="Oval 2281"/>
            <p:cNvSpPr/>
            <p:nvPr/>
          </p:nvSpPr>
          <p:spPr>
            <a:xfrm>
              <a:off x="4448617" y="1396381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83" name="Straight Connector 2282"/>
            <p:cNvCxnSpPr/>
            <p:nvPr/>
          </p:nvCxnSpPr>
          <p:spPr>
            <a:xfrm>
              <a:off x="4546548" y="171987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4" name="Straight Connector 2283"/>
            <p:cNvCxnSpPr/>
            <p:nvPr/>
          </p:nvCxnSpPr>
          <p:spPr>
            <a:xfrm>
              <a:off x="4504951" y="171628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5" name="Straight Connector 2284"/>
            <p:cNvCxnSpPr/>
            <p:nvPr/>
          </p:nvCxnSpPr>
          <p:spPr>
            <a:xfrm>
              <a:off x="4546548" y="163984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6" name="Straight Connector 2285"/>
            <p:cNvCxnSpPr/>
            <p:nvPr/>
          </p:nvCxnSpPr>
          <p:spPr>
            <a:xfrm>
              <a:off x="4504951" y="163984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87" name="Freeform 2286"/>
            <p:cNvSpPr/>
            <p:nvPr/>
          </p:nvSpPr>
          <p:spPr>
            <a:xfrm>
              <a:off x="4536310" y="160290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8" name="Freeform 2287"/>
            <p:cNvSpPr/>
            <p:nvPr/>
          </p:nvSpPr>
          <p:spPr>
            <a:xfrm flipH="1">
              <a:off x="4472262" y="160159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89" name="Straight Connector 2288"/>
            <p:cNvCxnSpPr/>
            <p:nvPr/>
          </p:nvCxnSpPr>
          <p:spPr>
            <a:xfrm>
              <a:off x="4549108" y="155351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0" name="Straight Connector 2289"/>
            <p:cNvCxnSpPr/>
            <p:nvPr/>
          </p:nvCxnSpPr>
          <p:spPr>
            <a:xfrm>
              <a:off x="4501111" y="155351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91" name="Freeform 2290"/>
            <p:cNvSpPr/>
            <p:nvPr/>
          </p:nvSpPr>
          <p:spPr>
            <a:xfrm>
              <a:off x="4538728" y="168477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2" name="Freeform 2291"/>
            <p:cNvSpPr/>
            <p:nvPr/>
          </p:nvSpPr>
          <p:spPr>
            <a:xfrm flipH="1">
              <a:off x="4474681" y="168346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93" name="Straight Connector 2292"/>
            <p:cNvCxnSpPr/>
            <p:nvPr/>
          </p:nvCxnSpPr>
          <p:spPr>
            <a:xfrm>
              <a:off x="4545596" y="193612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4" name="Straight Connector 2293"/>
            <p:cNvCxnSpPr/>
            <p:nvPr/>
          </p:nvCxnSpPr>
          <p:spPr>
            <a:xfrm>
              <a:off x="4504000" y="193253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5" name="Straight Connector 2294"/>
            <p:cNvCxnSpPr/>
            <p:nvPr/>
          </p:nvCxnSpPr>
          <p:spPr>
            <a:xfrm>
              <a:off x="4545596" y="185608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6" name="Straight Connector 2295"/>
            <p:cNvCxnSpPr/>
            <p:nvPr/>
          </p:nvCxnSpPr>
          <p:spPr>
            <a:xfrm>
              <a:off x="4504000" y="185608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97" name="Freeform 2296"/>
            <p:cNvSpPr/>
            <p:nvPr/>
          </p:nvSpPr>
          <p:spPr>
            <a:xfrm>
              <a:off x="4535358" y="181914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8" name="Freeform 2297"/>
            <p:cNvSpPr/>
            <p:nvPr/>
          </p:nvSpPr>
          <p:spPr>
            <a:xfrm flipH="1">
              <a:off x="4471311" y="181783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99" name="Straight Connector 2298"/>
            <p:cNvCxnSpPr/>
            <p:nvPr/>
          </p:nvCxnSpPr>
          <p:spPr>
            <a:xfrm>
              <a:off x="4548156" y="17697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0" name="Straight Connector 2299"/>
            <p:cNvCxnSpPr/>
            <p:nvPr/>
          </p:nvCxnSpPr>
          <p:spPr>
            <a:xfrm>
              <a:off x="4500160" y="17697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01" name="Freeform 2300"/>
            <p:cNvSpPr/>
            <p:nvPr/>
          </p:nvSpPr>
          <p:spPr>
            <a:xfrm>
              <a:off x="4537777" y="190101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2" name="Freeform 2301"/>
            <p:cNvSpPr/>
            <p:nvPr/>
          </p:nvSpPr>
          <p:spPr>
            <a:xfrm flipH="1">
              <a:off x="4473730" y="189970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3" name="Oval 2302"/>
            <p:cNvSpPr/>
            <p:nvPr/>
          </p:nvSpPr>
          <p:spPr>
            <a:xfrm>
              <a:off x="4426698" y="1974012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6" name="Oval 2305"/>
            <p:cNvSpPr/>
            <p:nvPr/>
          </p:nvSpPr>
          <p:spPr>
            <a:xfrm flipH="1">
              <a:off x="8999570" y="226101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07" name="Straight Connector 2306"/>
            <p:cNvCxnSpPr/>
            <p:nvPr/>
          </p:nvCxnSpPr>
          <p:spPr>
            <a:xfrm flipH="1">
              <a:off x="9046761" y="258451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8" name="Straight Connector 2307"/>
            <p:cNvCxnSpPr/>
            <p:nvPr/>
          </p:nvCxnSpPr>
          <p:spPr>
            <a:xfrm flipH="1">
              <a:off x="9088358" y="258092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9" name="Straight Connector 2308"/>
            <p:cNvCxnSpPr/>
            <p:nvPr/>
          </p:nvCxnSpPr>
          <p:spPr>
            <a:xfrm flipH="1">
              <a:off x="9046761" y="250448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0" name="Straight Connector 2309"/>
            <p:cNvCxnSpPr/>
            <p:nvPr/>
          </p:nvCxnSpPr>
          <p:spPr>
            <a:xfrm flipH="1">
              <a:off x="9088358" y="250448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11" name="Freeform 2310"/>
            <p:cNvSpPr/>
            <p:nvPr/>
          </p:nvSpPr>
          <p:spPr>
            <a:xfrm flipH="1">
              <a:off x="9020718" y="246753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2" name="Freeform 2311"/>
            <p:cNvSpPr/>
            <p:nvPr/>
          </p:nvSpPr>
          <p:spPr>
            <a:xfrm>
              <a:off x="9084766" y="246622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13" name="Straight Connector 2312"/>
            <p:cNvCxnSpPr/>
            <p:nvPr/>
          </p:nvCxnSpPr>
          <p:spPr>
            <a:xfrm flipH="1">
              <a:off x="9044201" y="241814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4" name="Straight Connector 2313"/>
            <p:cNvCxnSpPr/>
            <p:nvPr/>
          </p:nvCxnSpPr>
          <p:spPr>
            <a:xfrm flipH="1">
              <a:off x="9092198" y="241814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15" name="Freeform 2314"/>
            <p:cNvSpPr/>
            <p:nvPr/>
          </p:nvSpPr>
          <p:spPr>
            <a:xfrm flipH="1">
              <a:off x="9018300" y="254941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6" name="Freeform 2315"/>
            <p:cNvSpPr/>
            <p:nvPr/>
          </p:nvSpPr>
          <p:spPr>
            <a:xfrm>
              <a:off x="9082347" y="254810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17" name="Straight Connector 2316"/>
            <p:cNvCxnSpPr/>
            <p:nvPr/>
          </p:nvCxnSpPr>
          <p:spPr>
            <a:xfrm flipH="1">
              <a:off x="9047713" y="280076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8" name="Straight Connector 2317"/>
            <p:cNvCxnSpPr/>
            <p:nvPr/>
          </p:nvCxnSpPr>
          <p:spPr>
            <a:xfrm flipH="1">
              <a:off x="9089309" y="279716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9" name="Straight Connector 2318"/>
            <p:cNvCxnSpPr/>
            <p:nvPr/>
          </p:nvCxnSpPr>
          <p:spPr>
            <a:xfrm flipH="1">
              <a:off x="9047713" y="272072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0" name="Straight Connector 2319"/>
            <p:cNvCxnSpPr/>
            <p:nvPr/>
          </p:nvCxnSpPr>
          <p:spPr>
            <a:xfrm flipH="1">
              <a:off x="9089309" y="272072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21" name="Freeform 2320"/>
            <p:cNvSpPr/>
            <p:nvPr/>
          </p:nvSpPr>
          <p:spPr>
            <a:xfrm flipH="1">
              <a:off x="9021670" y="268378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2" name="Freeform 2321"/>
            <p:cNvSpPr/>
            <p:nvPr/>
          </p:nvSpPr>
          <p:spPr>
            <a:xfrm>
              <a:off x="9085717" y="268247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23" name="Straight Connector 2322"/>
            <p:cNvCxnSpPr/>
            <p:nvPr/>
          </p:nvCxnSpPr>
          <p:spPr>
            <a:xfrm flipH="1">
              <a:off x="9045153" y="263439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4" name="Straight Connector 2323"/>
            <p:cNvCxnSpPr/>
            <p:nvPr/>
          </p:nvCxnSpPr>
          <p:spPr>
            <a:xfrm flipH="1">
              <a:off x="9093149" y="263439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25" name="Freeform 2324"/>
            <p:cNvSpPr/>
            <p:nvPr/>
          </p:nvSpPr>
          <p:spPr>
            <a:xfrm flipH="1">
              <a:off x="9019251" y="276565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6" name="Freeform 2325"/>
            <p:cNvSpPr/>
            <p:nvPr/>
          </p:nvSpPr>
          <p:spPr>
            <a:xfrm>
              <a:off x="9083298" y="276434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7" name="Oval 2326"/>
            <p:cNvSpPr/>
            <p:nvPr/>
          </p:nvSpPr>
          <p:spPr>
            <a:xfrm flipH="1">
              <a:off x="8995409" y="283865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8" name="Oval 2327"/>
            <p:cNvSpPr/>
            <p:nvPr/>
          </p:nvSpPr>
          <p:spPr>
            <a:xfrm flipH="1">
              <a:off x="8859805" y="220144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29" name="Straight Connector 2328"/>
            <p:cNvCxnSpPr/>
            <p:nvPr/>
          </p:nvCxnSpPr>
          <p:spPr>
            <a:xfrm flipH="1">
              <a:off x="8906996" y="252493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0" name="Straight Connector 2329"/>
            <p:cNvCxnSpPr/>
            <p:nvPr/>
          </p:nvCxnSpPr>
          <p:spPr>
            <a:xfrm flipH="1">
              <a:off x="8948593" y="252134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1" name="Straight Connector 2330"/>
            <p:cNvCxnSpPr/>
            <p:nvPr/>
          </p:nvCxnSpPr>
          <p:spPr>
            <a:xfrm flipH="1">
              <a:off x="8906996" y="244490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2" name="Straight Connector 2331"/>
            <p:cNvCxnSpPr/>
            <p:nvPr/>
          </p:nvCxnSpPr>
          <p:spPr>
            <a:xfrm flipH="1">
              <a:off x="8948593" y="244490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33" name="Freeform 2332"/>
            <p:cNvSpPr/>
            <p:nvPr/>
          </p:nvSpPr>
          <p:spPr>
            <a:xfrm flipH="1">
              <a:off x="8880953" y="240795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4" name="Freeform 2333"/>
            <p:cNvSpPr/>
            <p:nvPr/>
          </p:nvSpPr>
          <p:spPr>
            <a:xfrm>
              <a:off x="8945001" y="240665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35" name="Straight Connector 2334"/>
            <p:cNvCxnSpPr/>
            <p:nvPr/>
          </p:nvCxnSpPr>
          <p:spPr>
            <a:xfrm flipH="1">
              <a:off x="8904436" y="235856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6" name="Straight Connector 2335"/>
            <p:cNvCxnSpPr/>
            <p:nvPr/>
          </p:nvCxnSpPr>
          <p:spPr>
            <a:xfrm flipH="1">
              <a:off x="8952433" y="235856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37" name="Freeform 2336"/>
            <p:cNvSpPr/>
            <p:nvPr/>
          </p:nvSpPr>
          <p:spPr>
            <a:xfrm flipH="1">
              <a:off x="8878535" y="248983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8" name="Freeform 2337"/>
            <p:cNvSpPr/>
            <p:nvPr/>
          </p:nvSpPr>
          <p:spPr>
            <a:xfrm>
              <a:off x="8942582" y="248852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39" name="Straight Connector 2338"/>
            <p:cNvCxnSpPr/>
            <p:nvPr/>
          </p:nvCxnSpPr>
          <p:spPr>
            <a:xfrm flipH="1">
              <a:off x="8907948" y="274118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0" name="Straight Connector 2339"/>
            <p:cNvCxnSpPr/>
            <p:nvPr/>
          </p:nvCxnSpPr>
          <p:spPr>
            <a:xfrm flipH="1">
              <a:off x="8949544" y="27375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1" name="Straight Connector 2340"/>
            <p:cNvCxnSpPr/>
            <p:nvPr/>
          </p:nvCxnSpPr>
          <p:spPr>
            <a:xfrm flipH="1">
              <a:off x="8907948" y="266114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2" name="Straight Connector 2341"/>
            <p:cNvCxnSpPr/>
            <p:nvPr/>
          </p:nvCxnSpPr>
          <p:spPr>
            <a:xfrm flipH="1">
              <a:off x="8949544" y="266114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43" name="Freeform 2342"/>
            <p:cNvSpPr/>
            <p:nvPr/>
          </p:nvSpPr>
          <p:spPr>
            <a:xfrm flipH="1">
              <a:off x="8881905" y="262420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4" name="Freeform 2343"/>
            <p:cNvSpPr/>
            <p:nvPr/>
          </p:nvSpPr>
          <p:spPr>
            <a:xfrm>
              <a:off x="8945952" y="262289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45" name="Straight Connector 2344"/>
            <p:cNvCxnSpPr/>
            <p:nvPr/>
          </p:nvCxnSpPr>
          <p:spPr>
            <a:xfrm flipH="1">
              <a:off x="8905388" y="257481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6" name="Straight Connector 2345"/>
            <p:cNvCxnSpPr/>
            <p:nvPr/>
          </p:nvCxnSpPr>
          <p:spPr>
            <a:xfrm flipH="1">
              <a:off x="8953384" y="257481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47" name="Freeform 2346"/>
            <p:cNvSpPr/>
            <p:nvPr/>
          </p:nvSpPr>
          <p:spPr>
            <a:xfrm flipH="1">
              <a:off x="8879486" y="270607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8" name="Freeform 2347"/>
            <p:cNvSpPr/>
            <p:nvPr/>
          </p:nvSpPr>
          <p:spPr>
            <a:xfrm>
              <a:off x="8943533" y="270476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9" name="Oval 2348"/>
            <p:cNvSpPr/>
            <p:nvPr/>
          </p:nvSpPr>
          <p:spPr>
            <a:xfrm flipH="1">
              <a:off x="8855644" y="2779071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0" name="Oval 2349"/>
            <p:cNvSpPr/>
            <p:nvPr/>
          </p:nvSpPr>
          <p:spPr>
            <a:xfrm flipH="1">
              <a:off x="8723193" y="2139787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51" name="Straight Connector 2350"/>
            <p:cNvCxnSpPr/>
            <p:nvPr/>
          </p:nvCxnSpPr>
          <p:spPr>
            <a:xfrm flipH="1">
              <a:off x="8770384" y="246328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2" name="Straight Connector 2351"/>
            <p:cNvCxnSpPr/>
            <p:nvPr/>
          </p:nvCxnSpPr>
          <p:spPr>
            <a:xfrm flipH="1">
              <a:off x="8811981" y="245969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3" name="Straight Connector 2352"/>
            <p:cNvCxnSpPr/>
            <p:nvPr/>
          </p:nvCxnSpPr>
          <p:spPr>
            <a:xfrm flipH="1">
              <a:off x="8770384" y="238324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4" name="Straight Connector 2353"/>
            <p:cNvCxnSpPr/>
            <p:nvPr/>
          </p:nvCxnSpPr>
          <p:spPr>
            <a:xfrm flipH="1">
              <a:off x="8811981" y="238324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55" name="Freeform 2354"/>
            <p:cNvSpPr/>
            <p:nvPr/>
          </p:nvSpPr>
          <p:spPr>
            <a:xfrm flipH="1">
              <a:off x="8744341" y="234630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6" name="Freeform 2355"/>
            <p:cNvSpPr/>
            <p:nvPr/>
          </p:nvSpPr>
          <p:spPr>
            <a:xfrm>
              <a:off x="8808389" y="234499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57" name="Straight Connector 2356"/>
            <p:cNvCxnSpPr/>
            <p:nvPr/>
          </p:nvCxnSpPr>
          <p:spPr>
            <a:xfrm flipH="1">
              <a:off x="8767824" y="229691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" name="Straight Connector 2357"/>
            <p:cNvCxnSpPr/>
            <p:nvPr/>
          </p:nvCxnSpPr>
          <p:spPr>
            <a:xfrm flipH="1">
              <a:off x="8815821" y="229691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59" name="Freeform 2358"/>
            <p:cNvSpPr/>
            <p:nvPr/>
          </p:nvSpPr>
          <p:spPr>
            <a:xfrm flipH="1">
              <a:off x="8741923" y="242817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0" name="Freeform 2359"/>
            <p:cNvSpPr/>
            <p:nvPr/>
          </p:nvSpPr>
          <p:spPr>
            <a:xfrm>
              <a:off x="8805970" y="242687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61" name="Straight Connector 2360"/>
            <p:cNvCxnSpPr/>
            <p:nvPr/>
          </p:nvCxnSpPr>
          <p:spPr>
            <a:xfrm flipH="1">
              <a:off x="8771336" y="267952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2" name="Straight Connector 2361"/>
            <p:cNvCxnSpPr/>
            <p:nvPr/>
          </p:nvCxnSpPr>
          <p:spPr>
            <a:xfrm flipH="1">
              <a:off x="8812932" y="267593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3" name="Straight Connector 2362"/>
            <p:cNvCxnSpPr/>
            <p:nvPr/>
          </p:nvCxnSpPr>
          <p:spPr>
            <a:xfrm flipH="1">
              <a:off x="8771336" y="259949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4" name="Straight Connector 2363"/>
            <p:cNvCxnSpPr/>
            <p:nvPr/>
          </p:nvCxnSpPr>
          <p:spPr>
            <a:xfrm flipH="1">
              <a:off x="8812932" y="259949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65" name="Freeform 2364"/>
            <p:cNvSpPr/>
            <p:nvPr/>
          </p:nvSpPr>
          <p:spPr>
            <a:xfrm flipH="1">
              <a:off x="8745293" y="256255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6" name="Freeform 2365"/>
            <p:cNvSpPr/>
            <p:nvPr/>
          </p:nvSpPr>
          <p:spPr>
            <a:xfrm>
              <a:off x="8809340" y="256124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67" name="Straight Connector 2366"/>
            <p:cNvCxnSpPr/>
            <p:nvPr/>
          </p:nvCxnSpPr>
          <p:spPr>
            <a:xfrm flipH="1">
              <a:off x="8768776" y="251316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8" name="Straight Connector 2367"/>
            <p:cNvCxnSpPr/>
            <p:nvPr/>
          </p:nvCxnSpPr>
          <p:spPr>
            <a:xfrm flipH="1">
              <a:off x="8816772" y="251316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69" name="Freeform 2368"/>
            <p:cNvSpPr/>
            <p:nvPr/>
          </p:nvSpPr>
          <p:spPr>
            <a:xfrm flipH="1">
              <a:off x="8742874" y="264442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0" name="Freeform 2369"/>
            <p:cNvSpPr/>
            <p:nvPr/>
          </p:nvSpPr>
          <p:spPr>
            <a:xfrm>
              <a:off x="8806921" y="264311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1" name="Oval 2370"/>
            <p:cNvSpPr/>
            <p:nvPr/>
          </p:nvSpPr>
          <p:spPr>
            <a:xfrm flipH="1">
              <a:off x="8719032" y="271741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2" name="Oval 2371"/>
            <p:cNvSpPr/>
            <p:nvPr/>
          </p:nvSpPr>
          <p:spPr>
            <a:xfrm flipH="1">
              <a:off x="8583428" y="208020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73" name="Straight Connector 2372"/>
            <p:cNvCxnSpPr/>
            <p:nvPr/>
          </p:nvCxnSpPr>
          <p:spPr>
            <a:xfrm flipH="1">
              <a:off x="8630619" y="240370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4" name="Straight Connector 2373"/>
            <p:cNvCxnSpPr/>
            <p:nvPr/>
          </p:nvCxnSpPr>
          <p:spPr>
            <a:xfrm flipH="1">
              <a:off x="8672216" y="240011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5" name="Straight Connector 2374"/>
            <p:cNvCxnSpPr/>
            <p:nvPr/>
          </p:nvCxnSpPr>
          <p:spPr>
            <a:xfrm flipH="1">
              <a:off x="8630619" y="232366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6" name="Straight Connector 2375"/>
            <p:cNvCxnSpPr/>
            <p:nvPr/>
          </p:nvCxnSpPr>
          <p:spPr>
            <a:xfrm flipH="1">
              <a:off x="8672216" y="232366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77" name="Freeform 2376"/>
            <p:cNvSpPr/>
            <p:nvPr/>
          </p:nvSpPr>
          <p:spPr>
            <a:xfrm flipH="1">
              <a:off x="8604576" y="228672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8" name="Freeform 2377"/>
            <p:cNvSpPr/>
            <p:nvPr/>
          </p:nvSpPr>
          <p:spPr>
            <a:xfrm>
              <a:off x="8668624" y="228541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79" name="Straight Connector 2378"/>
            <p:cNvCxnSpPr/>
            <p:nvPr/>
          </p:nvCxnSpPr>
          <p:spPr>
            <a:xfrm flipH="1">
              <a:off x="8628059" y="223733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0" name="Straight Connector 2379"/>
            <p:cNvCxnSpPr/>
            <p:nvPr/>
          </p:nvCxnSpPr>
          <p:spPr>
            <a:xfrm flipH="1">
              <a:off x="8676056" y="223733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81" name="Freeform 2380"/>
            <p:cNvSpPr/>
            <p:nvPr/>
          </p:nvSpPr>
          <p:spPr>
            <a:xfrm flipH="1">
              <a:off x="8602158" y="236859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2" name="Freeform 2381"/>
            <p:cNvSpPr/>
            <p:nvPr/>
          </p:nvSpPr>
          <p:spPr>
            <a:xfrm>
              <a:off x="8666205" y="236729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83" name="Straight Connector 2382"/>
            <p:cNvCxnSpPr/>
            <p:nvPr/>
          </p:nvCxnSpPr>
          <p:spPr>
            <a:xfrm flipH="1">
              <a:off x="8631571" y="261994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4" name="Straight Connector 2383"/>
            <p:cNvCxnSpPr/>
            <p:nvPr/>
          </p:nvCxnSpPr>
          <p:spPr>
            <a:xfrm flipH="1">
              <a:off x="8673167" y="26163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5" name="Straight Connector 2384"/>
            <p:cNvCxnSpPr/>
            <p:nvPr/>
          </p:nvCxnSpPr>
          <p:spPr>
            <a:xfrm flipH="1">
              <a:off x="8631571" y="253991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6" name="Straight Connector 2385"/>
            <p:cNvCxnSpPr/>
            <p:nvPr/>
          </p:nvCxnSpPr>
          <p:spPr>
            <a:xfrm flipH="1">
              <a:off x="8673167" y="253991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87" name="Freeform 2386"/>
            <p:cNvSpPr/>
            <p:nvPr/>
          </p:nvSpPr>
          <p:spPr>
            <a:xfrm flipH="1">
              <a:off x="8605528" y="250297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8" name="Freeform 2387"/>
            <p:cNvSpPr/>
            <p:nvPr/>
          </p:nvSpPr>
          <p:spPr>
            <a:xfrm>
              <a:off x="8669575" y="250166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89" name="Straight Connector 2388"/>
            <p:cNvCxnSpPr/>
            <p:nvPr/>
          </p:nvCxnSpPr>
          <p:spPr>
            <a:xfrm flipH="1">
              <a:off x="8629011" y="245358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0" name="Straight Connector 2389"/>
            <p:cNvCxnSpPr/>
            <p:nvPr/>
          </p:nvCxnSpPr>
          <p:spPr>
            <a:xfrm flipH="1">
              <a:off x="8677007" y="245358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91" name="Freeform 2390"/>
            <p:cNvSpPr/>
            <p:nvPr/>
          </p:nvSpPr>
          <p:spPr>
            <a:xfrm flipH="1">
              <a:off x="8603109" y="258484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2" name="Freeform 2391"/>
            <p:cNvSpPr/>
            <p:nvPr/>
          </p:nvSpPr>
          <p:spPr>
            <a:xfrm>
              <a:off x="8667156" y="258353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3" name="Oval 2392"/>
            <p:cNvSpPr/>
            <p:nvPr/>
          </p:nvSpPr>
          <p:spPr>
            <a:xfrm flipH="1">
              <a:off x="8579267" y="265783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4" name="Oval 2393"/>
            <p:cNvSpPr/>
            <p:nvPr/>
          </p:nvSpPr>
          <p:spPr>
            <a:xfrm flipH="1">
              <a:off x="8443644" y="202577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95" name="Straight Connector 2394"/>
            <p:cNvCxnSpPr/>
            <p:nvPr/>
          </p:nvCxnSpPr>
          <p:spPr>
            <a:xfrm flipH="1">
              <a:off x="8490835" y="234927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6" name="Straight Connector 2395"/>
            <p:cNvCxnSpPr/>
            <p:nvPr/>
          </p:nvCxnSpPr>
          <p:spPr>
            <a:xfrm flipH="1">
              <a:off x="8532432" y="234568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7" name="Straight Connector 2396"/>
            <p:cNvCxnSpPr/>
            <p:nvPr/>
          </p:nvCxnSpPr>
          <p:spPr>
            <a:xfrm flipH="1">
              <a:off x="8490835" y="226924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8" name="Straight Connector 2397"/>
            <p:cNvCxnSpPr/>
            <p:nvPr/>
          </p:nvCxnSpPr>
          <p:spPr>
            <a:xfrm flipH="1">
              <a:off x="8532432" y="226924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99" name="Freeform 2398"/>
            <p:cNvSpPr/>
            <p:nvPr/>
          </p:nvSpPr>
          <p:spPr>
            <a:xfrm flipH="1">
              <a:off x="8464792" y="223229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0" name="Freeform 2399"/>
            <p:cNvSpPr/>
            <p:nvPr/>
          </p:nvSpPr>
          <p:spPr>
            <a:xfrm>
              <a:off x="8528840" y="223098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01" name="Straight Connector 2400"/>
            <p:cNvCxnSpPr/>
            <p:nvPr/>
          </p:nvCxnSpPr>
          <p:spPr>
            <a:xfrm flipH="1">
              <a:off x="8488275" y="218290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2" name="Straight Connector 2401"/>
            <p:cNvCxnSpPr/>
            <p:nvPr/>
          </p:nvCxnSpPr>
          <p:spPr>
            <a:xfrm flipH="1">
              <a:off x="8536272" y="218290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03" name="Freeform 2402"/>
            <p:cNvSpPr/>
            <p:nvPr/>
          </p:nvSpPr>
          <p:spPr>
            <a:xfrm flipH="1">
              <a:off x="8462374" y="231417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4" name="Freeform 2403"/>
            <p:cNvSpPr/>
            <p:nvPr/>
          </p:nvSpPr>
          <p:spPr>
            <a:xfrm>
              <a:off x="8526421" y="231286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05" name="Straight Connector 2404"/>
            <p:cNvCxnSpPr/>
            <p:nvPr/>
          </p:nvCxnSpPr>
          <p:spPr>
            <a:xfrm flipH="1">
              <a:off x="8491787" y="256552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6" name="Straight Connector 2405"/>
            <p:cNvCxnSpPr/>
            <p:nvPr/>
          </p:nvCxnSpPr>
          <p:spPr>
            <a:xfrm flipH="1">
              <a:off x="8533383" y="256192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7" name="Straight Connector 2406"/>
            <p:cNvCxnSpPr/>
            <p:nvPr/>
          </p:nvCxnSpPr>
          <p:spPr>
            <a:xfrm flipH="1">
              <a:off x="8491787" y="248548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8" name="Straight Connector 2407"/>
            <p:cNvCxnSpPr/>
            <p:nvPr/>
          </p:nvCxnSpPr>
          <p:spPr>
            <a:xfrm flipH="1">
              <a:off x="8533383" y="248548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09" name="Freeform 2408"/>
            <p:cNvSpPr/>
            <p:nvPr/>
          </p:nvSpPr>
          <p:spPr>
            <a:xfrm flipH="1">
              <a:off x="8465744" y="244854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0" name="Freeform 2409"/>
            <p:cNvSpPr/>
            <p:nvPr/>
          </p:nvSpPr>
          <p:spPr>
            <a:xfrm>
              <a:off x="8529791" y="244723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11" name="Straight Connector 2410"/>
            <p:cNvCxnSpPr/>
            <p:nvPr/>
          </p:nvCxnSpPr>
          <p:spPr>
            <a:xfrm flipH="1">
              <a:off x="8489227" y="239915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2" name="Straight Connector 2411"/>
            <p:cNvCxnSpPr/>
            <p:nvPr/>
          </p:nvCxnSpPr>
          <p:spPr>
            <a:xfrm flipH="1">
              <a:off x="8537223" y="239915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13" name="Freeform 2412"/>
            <p:cNvSpPr/>
            <p:nvPr/>
          </p:nvSpPr>
          <p:spPr>
            <a:xfrm flipH="1">
              <a:off x="8463325" y="253041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4" name="Freeform 2413"/>
            <p:cNvSpPr/>
            <p:nvPr/>
          </p:nvSpPr>
          <p:spPr>
            <a:xfrm>
              <a:off x="8527372" y="252910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5" name="Oval 2414"/>
            <p:cNvSpPr/>
            <p:nvPr/>
          </p:nvSpPr>
          <p:spPr>
            <a:xfrm flipH="1">
              <a:off x="8439483" y="260341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6" name="Oval 2415"/>
            <p:cNvSpPr/>
            <p:nvPr/>
          </p:nvSpPr>
          <p:spPr>
            <a:xfrm flipH="1">
              <a:off x="8303879" y="196620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17" name="Straight Connector 2416"/>
            <p:cNvCxnSpPr/>
            <p:nvPr/>
          </p:nvCxnSpPr>
          <p:spPr>
            <a:xfrm flipH="1">
              <a:off x="8351070" y="228969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8" name="Straight Connector 2417"/>
            <p:cNvCxnSpPr/>
            <p:nvPr/>
          </p:nvCxnSpPr>
          <p:spPr>
            <a:xfrm flipH="1">
              <a:off x="8392667" y="228610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9" name="Straight Connector 2418"/>
            <p:cNvCxnSpPr/>
            <p:nvPr/>
          </p:nvCxnSpPr>
          <p:spPr>
            <a:xfrm flipH="1">
              <a:off x="8351070" y="220966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0" name="Straight Connector 2419"/>
            <p:cNvCxnSpPr/>
            <p:nvPr/>
          </p:nvCxnSpPr>
          <p:spPr>
            <a:xfrm flipH="1">
              <a:off x="8392667" y="220966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21" name="Freeform 2420"/>
            <p:cNvSpPr/>
            <p:nvPr/>
          </p:nvSpPr>
          <p:spPr>
            <a:xfrm flipH="1">
              <a:off x="8325027" y="217271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2" name="Freeform 2421"/>
            <p:cNvSpPr/>
            <p:nvPr/>
          </p:nvSpPr>
          <p:spPr>
            <a:xfrm>
              <a:off x="8389075" y="217141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23" name="Straight Connector 2422"/>
            <p:cNvCxnSpPr/>
            <p:nvPr/>
          </p:nvCxnSpPr>
          <p:spPr>
            <a:xfrm flipH="1">
              <a:off x="8348510" y="212332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4" name="Straight Connector 2423"/>
            <p:cNvCxnSpPr/>
            <p:nvPr/>
          </p:nvCxnSpPr>
          <p:spPr>
            <a:xfrm flipH="1">
              <a:off x="8396507" y="212332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25" name="Freeform 2424"/>
            <p:cNvSpPr/>
            <p:nvPr/>
          </p:nvSpPr>
          <p:spPr>
            <a:xfrm flipH="1">
              <a:off x="8322609" y="225459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6" name="Freeform 2425"/>
            <p:cNvSpPr/>
            <p:nvPr/>
          </p:nvSpPr>
          <p:spPr>
            <a:xfrm>
              <a:off x="8386656" y="225328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27" name="Straight Connector 2426"/>
            <p:cNvCxnSpPr/>
            <p:nvPr/>
          </p:nvCxnSpPr>
          <p:spPr>
            <a:xfrm flipH="1">
              <a:off x="8352022" y="250594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8" name="Straight Connector 2427"/>
            <p:cNvCxnSpPr/>
            <p:nvPr/>
          </p:nvCxnSpPr>
          <p:spPr>
            <a:xfrm flipH="1">
              <a:off x="8393618" y="250235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9" name="Straight Connector 2428"/>
            <p:cNvCxnSpPr/>
            <p:nvPr/>
          </p:nvCxnSpPr>
          <p:spPr>
            <a:xfrm flipH="1">
              <a:off x="8352022" y="242590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0" name="Straight Connector 2429"/>
            <p:cNvCxnSpPr/>
            <p:nvPr/>
          </p:nvCxnSpPr>
          <p:spPr>
            <a:xfrm flipH="1">
              <a:off x="8393618" y="242590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31" name="Freeform 2430"/>
            <p:cNvSpPr/>
            <p:nvPr/>
          </p:nvSpPr>
          <p:spPr>
            <a:xfrm flipH="1">
              <a:off x="8325979" y="238896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2" name="Freeform 2431"/>
            <p:cNvSpPr/>
            <p:nvPr/>
          </p:nvSpPr>
          <p:spPr>
            <a:xfrm>
              <a:off x="8390026" y="238765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33" name="Straight Connector 2432"/>
            <p:cNvCxnSpPr/>
            <p:nvPr/>
          </p:nvCxnSpPr>
          <p:spPr>
            <a:xfrm flipH="1">
              <a:off x="8349462" y="233957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4" name="Straight Connector 2433"/>
            <p:cNvCxnSpPr/>
            <p:nvPr/>
          </p:nvCxnSpPr>
          <p:spPr>
            <a:xfrm flipH="1">
              <a:off x="8397458" y="233957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35" name="Freeform 2434"/>
            <p:cNvSpPr/>
            <p:nvPr/>
          </p:nvSpPr>
          <p:spPr>
            <a:xfrm flipH="1">
              <a:off x="8323560" y="247083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6" name="Freeform 2435"/>
            <p:cNvSpPr/>
            <p:nvPr/>
          </p:nvSpPr>
          <p:spPr>
            <a:xfrm>
              <a:off x="8387607" y="246952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7" name="Oval 2436"/>
            <p:cNvSpPr/>
            <p:nvPr/>
          </p:nvSpPr>
          <p:spPr>
            <a:xfrm flipH="1">
              <a:off x="8299718" y="2543831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8" name="Oval 2437"/>
            <p:cNvSpPr/>
            <p:nvPr/>
          </p:nvSpPr>
          <p:spPr>
            <a:xfrm flipH="1">
              <a:off x="8161932" y="1924182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39" name="Straight Connector 2438"/>
            <p:cNvCxnSpPr/>
            <p:nvPr/>
          </p:nvCxnSpPr>
          <p:spPr>
            <a:xfrm flipH="1">
              <a:off x="8209123" y="224767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0" name="Straight Connector 2439"/>
            <p:cNvCxnSpPr/>
            <p:nvPr/>
          </p:nvCxnSpPr>
          <p:spPr>
            <a:xfrm flipH="1">
              <a:off x="8250720" y="224408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1" name="Straight Connector 2440"/>
            <p:cNvCxnSpPr/>
            <p:nvPr/>
          </p:nvCxnSpPr>
          <p:spPr>
            <a:xfrm flipH="1">
              <a:off x="8209123" y="216764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2" name="Straight Connector 2441"/>
            <p:cNvCxnSpPr/>
            <p:nvPr/>
          </p:nvCxnSpPr>
          <p:spPr>
            <a:xfrm flipH="1">
              <a:off x="8250720" y="216764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43" name="Freeform 2442"/>
            <p:cNvSpPr/>
            <p:nvPr/>
          </p:nvSpPr>
          <p:spPr>
            <a:xfrm flipH="1">
              <a:off x="8183080" y="213070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4" name="Freeform 2443"/>
            <p:cNvSpPr/>
            <p:nvPr/>
          </p:nvSpPr>
          <p:spPr>
            <a:xfrm>
              <a:off x="8247128" y="212939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45" name="Straight Connector 2444"/>
            <p:cNvCxnSpPr/>
            <p:nvPr/>
          </p:nvCxnSpPr>
          <p:spPr>
            <a:xfrm flipH="1">
              <a:off x="8206563" y="20813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6" name="Straight Connector 2445"/>
            <p:cNvCxnSpPr/>
            <p:nvPr/>
          </p:nvCxnSpPr>
          <p:spPr>
            <a:xfrm flipH="1">
              <a:off x="8254560" y="20813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47" name="Freeform 2446"/>
            <p:cNvSpPr/>
            <p:nvPr/>
          </p:nvSpPr>
          <p:spPr>
            <a:xfrm flipH="1">
              <a:off x="8180662" y="221257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8" name="Freeform 2447"/>
            <p:cNvSpPr/>
            <p:nvPr/>
          </p:nvSpPr>
          <p:spPr>
            <a:xfrm>
              <a:off x="8244709" y="221126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49" name="Straight Connector 2448"/>
            <p:cNvCxnSpPr/>
            <p:nvPr/>
          </p:nvCxnSpPr>
          <p:spPr>
            <a:xfrm flipH="1">
              <a:off x="8210075" y="246392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0" name="Straight Connector 2449"/>
            <p:cNvCxnSpPr/>
            <p:nvPr/>
          </p:nvCxnSpPr>
          <p:spPr>
            <a:xfrm flipH="1">
              <a:off x="8251671" y="246033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1" name="Straight Connector 2450"/>
            <p:cNvCxnSpPr/>
            <p:nvPr/>
          </p:nvCxnSpPr>
          <p:spPr>
            <a:xfrm flipH="1">
              <a:off x="8210075" y="238388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2" name="Straight Connector 2451"/>
            <p:cNvCxnSpPr/>
            <p:nvPr/>
          </p:nvCxnSpPr>
          <p:spPr>
            <a:xfrm flipH="1">
              <a:off x="8251671" y="238388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53" name="Freeform 2452"/>
            <p:cNvSpPr/>
            <p:nvPr/>
          </p:nvSpPr>
          <p:spPr>
            <a:xfrm flipH="1">
              <a:off x="8184032" y="234694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4" name="Freeform 2453"/>
            <p:cNvSpPr/>
            <p:nvPr/>
          </p:nvSpPr>
          <p:spPr>
            <a:xfrm>
              <a:off x="8248079" y="234563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55" name="Straight Connector 2454"/>
            <p:cNvCxnSpPr/>
            <p:nvPr/>
          </p:nvCxnSpPr>
          <p:spPr>
            <a:xfrm flipH="1">
              <a:off x="8207515" y="229755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6" name="Straight Connector 2455"/>
            <p:cNvCxnSpPr/>
            <p:nvPr/>
          </p:nvCxnSpPr>
          <p:spPr>
            <a:xfrm flipH="1">
              <a:off x="8255511" y="229755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57" name="Freeform 2456"/>
            <p:cNvSpPr/>
            <p:nvPr/>
          </p:nvSpPr>
          <p:spPr>
            <a:xfrm flipH="1">
              <a:off x="8181613" y="242881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8" name="Freeform 2457"/>
            <p:cNvSpPr/>
            <p:nvPr/>
          </p:nvSpPr>
          <p:spPr>
            <a:xfrm>
              <a:off x="8245660" y="242751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9" name="Oval 2458"/>
            <p:cNvSpPr/>
            <p:nvPr/>
          </p:nvSpPr>
          <p:spPr>
            <a:xfrm flipH="1">
              <a:off x="8157771" y="250181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0" name="Oval 2459"/>
            <p:cNvSpPr/>
            <p:nvPr/>
          </p:nvSpPr>
          <p:spPr>
            <a:xfrm flipH="1">
              <a:off x="8022167" y="187730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61" name="Straight Connector 2460"/>
            <p:cNvCxnSpPr/>
            <p:nvPr/>
          </p:nvCxnSpPr>
          <p:spPr>
            <a:xfrm flipH="1">
              <a:off x="8069358" y="22007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2" name="Straight Connector 2461"/>
            <p:cNvCxnSpPr/>
            <p:nvPr/>
          </p:nvCxnSpPr>
          <p:spPr>
            <a:xfrm flipH="1">
              <a:off x="8110955" y="21972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3" name="Straight Connector 2462"/>
            <p:cNvCxnSpPr/>
            <p:nvPr/>
          </p:nvCxnSpPr>
          <p:spPr>
            <a:xfrm flipH="1">
              <a:off x="8069358" y="212076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4" name="Straight Connector 2463"/>
            <p:cNvCxnSpPr/>
            <p:nvPr/>
          </p:nvCxnSpPr>
          <p:spPr>
            <a:xfrm flipH="1">
              <a:off x="8110955" y="212076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65" name="Freeform 2464"/>
            <p:cNvSpPr/>
            <p:nvPr/>
          </p:nvSpPr>
          <p:spPr>
            <a:xfrm flipH="1">
              <a:off x="8043315" y="208382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6" name="Freeform 2465"/>
            <p:cNvSpPr/>
            <p:nvPr/>
          </p:nvSpPr>
          <p:spPr>
            <a:xfrm>
              <a:off x="8107363" y="208251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67" name="Straight Connector 2466"/>
            <p:cNvCxnSpPr/>
            <p:nvPr/>
          </p:nvCxnSpPr>
          <p:spPr>
            <a:xfrm flipH="1">
              <a:off x="8066798" y="203443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8" name="Straight Connector 2467"/>
            <p:cNvCxnSpPr/>
            <p:nvPr/>
          </p:nvCxnSpPr>
          <p:spPr>
            <a:xfrm flipH="1">
              <a:off x="8114795" y="203443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69" name="Freeform 2468"/>
            <p:cNvSpPr/>
            <p:nvPr/>
          </p:nvSpPr>
          <p:spPr>
            <a:xfrm flipH="1">
              <a:off x="8040897" y="216569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0" name="Freeform 2469"/>
            <p:cNvSpPr/>
            <p:nvPr/>
          </p:nvSpPr>
          <p:spPr>
            <a:xfrm>
              <a:off x="8104944" y="216438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71" name="Straight Connector 2470"/>
            <p:cNvCxnSpPr/>
            <p:nvPr/>
          </p:nvCxnSpPr>
          <p:spPr>
            <a:xfrm flipH="1">
              <a:off x="8070310" y="241704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2" name="Straight Connector 2471"/>
            <p:cNvCxnSpPr/>
            <p:nvPr/>
          </p:nvCxnSpPr>
          <p:spPr>
            <a:xfrm flipH="1">
              <a:off x="8111906" y="241345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3" name="Straight Connector 2472"/>
            <p:cNvCxnSpPr/>
            <p:nvPr/>
          </p:nvCxnSpPr>
          <p:spPr>
            <a:xfrm flipH="1">
              <a:off x="8070310" y="23370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4" name="Straight Connector 2473"/>
            <p:cNvCxnSpPr/>
            <p:nvPr/>
          </p:nvCxnSpPr>
          <p:spPr>
            <a:xfrm flipH="1">
              <a:off x="8111906" y="23370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75" name="Freeform 2474"/>
            <p:cNvSpPr/>
            <p:nvPr/>
          </p:nvSpPr>
          <p:spPr>
            <a:xfrm flipH="1">
              <a:off x="8044267" y="230006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6" name="Freeform 2475"/>
            <p:cNvSpPr/>
            <p:nvPr/>
          </p:nvSpPr>
          <p:spPr>
            <a:xfrm>
              <a:off x="8108314" y="229875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77" name="Straight Connector 2476"/>
            <p:cNvCxnSpPr/>
            <p:nvPr/>
          </p:nvCxnSpPr>
          <p:spPr>
            <a:xfrm flipH="1">
              <a:off x="8067750" y="225067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8" name="Straight Connector 2477"/>
            <p:cNvCxnSpPr/>
            <p:nvPr/>
          </p:nvCxnSpPr>
          <p:spPr>
            <a:xfrm flipH="1">
              <a:off x="8115746" y="225067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79" name="Freeform 2478"/>
            <p:cNvSpPr/>
            <p:nvPr/>
          </p:nvSpPr>
          <p:spPr>
            <a:xfrm flipH="1">
              <a:off x="8041848" y="238193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0" name="Freeform 2479"/>
            <p:cNvSpPr/>
            <p:nvPr/>
          </p:nvSpPr>
          <p:spPr>
            <a:xfrm>
              <a:off x="8105895" y="238063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1" name="Oval 2480"/>
            <p:cNvSpPr/>
            <p:nvPr/>
          </p:nvSpPr>
          <p:spPr>
            <a:xfrm flipH="1">
              <a:off x="8018006" y="245493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2" name="Oval 2481"/>
            <p:cNvSpPr/>
            <p:nvPr/>
          </p:nvSpPr>
          <p:spPr>
            <a:xfrm flipH="1">
              <a:off x="7879836" y="1832331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83" name="Straight Connector 2482"/>
            <p:cNvCxnSpPr/>
            <p:nvPr/>
          </p:nvCxnSpPr>
          <p:spPr>
            <a:xfrm flipH="1">
              <a:off x="7927027" y="215582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4" name="Straight Connector 2483"/>
            <p:cNvCxnSpPr/>
            <p:nvPr/>
          </p:nvCxnSpPr>
          <p:spPr>
            <a:xfrm flipH="1">
              <a:off x="7968624" y="215223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5" name="Straight Connector 2484"/>
            <p:cNvCxnSpPr/>
            <p:nvPr/>
          </p:nvCxnSpPr>
          <p:spPr>
            <a:xfrm flipH="1">
              <a:off x="7927027" y="207579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6" name="Straight Connector 2485"/>
            <p:cNvCxnSpPr/>
            <p:nvPr/>
          </p:nvCxnSpPr>
          <p:spPr>
            <a:xfrm flipH="1">
              <a:off x="7968624" y="207579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87" name="Freeform 2486"/>
            <p:cNvSpPr/>
            <p:nvPr/>
          </p:nvSpPr>
          <p:spPr>
            <a:xfrm flipH="1">
              <a:off x="7900984" y="203885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8" name="Freeform 2487"/>
            <p:cNvSpPr/>
            <p:nvPr/>
          </p:nvSpPr>
          <p:spPr>
            <a:xfrm>
              <a:off x="7965032" y="203754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89" name="Straight Connector 2488"/>
            <p:cNvCxnSpPr/>
            <p:nvPr/>
          </p:nvCxnSpPr>
          <p:spPr>
            <a:xfrm flipH="1">
              <a:off x="7924467" y="198946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0" name="Straight Connector 2489"/>
            <p:cNvCxnSpPr/>
            <p:nvPr/>
          </p:nvCxnSpPr>
          <p:spPr>
            <a:xfrm flipH="1">
              <a:off x="7972464" y="198946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91" name="Freeform 2490"/>
            <p:cNvSpPr/>
            <p:nvPr/>
          </p:nvSpPr>
          <p:spPr>
            <a:xfrm flipH="1">
              <a:off x="7898566" y="212072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2" name="Freeform 2491"/>
            <p:cNvSpPr/>
            <p:nvPr/>
          </p:nvSpPr>
          <p:spPr>
            <a:xfrm>
              <a:off x="7962613" y="211941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93" name="Straight Connector 2492"/>
            <p:cNvCxnSpPr/>
            <p:nvPr/>
          </p:nvCxnSpPr>
          <p:spPr>
            <a:xfrm flipH="1">
              <a:off x="7927979" y="237207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4" name="Straight Connector 2493"/>
            <p:cNvCxnSpPr/>
            <p:nvPr/>
          </p:nvCxnSpPr>
          <p:spPr>
            <a:xfrm flipH="1">
              <a:off x="7969575" y="236848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5" name="Straight Connector 2494"/>
            <p:cNvCxnSpPr/>
            <p:nvPr/>
          </p:nvCxnSpPr>
          <p:spPr>
            <a:xfrm flipH="1">
              <a:off x="7927979" y="229203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6" name="Straight Connector 2495"/>
            <p:cNvCxnSpPr/>
            <p:nvPr/>
          </p:nvCxnSpPr>
          <p:spPr>
            <a:xfrm flipH="1">
              <a:off x="7969575" y="229203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97" name="Freeform 2496"/>
            <p:cNvSpPr/>
            <p:nvPr/>
          </p:nvSpPr>
          <p:spPr>
            <a:xfrm flipH="1">
              <a:off x="7901936" y="225509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8" name="Freeform 2497"/>
            <p:cNvSpPr/>
            <p:nvPr/>
          </p:nvSpPr>
          <p:spPr>
            <a:xfrm>
              <a:off x="7965983" y="225378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99" name="Straight Connector 2498"/>
            <p:cNvCxnSpPr/>
            <p:nvPr/>
          </p:nvCxnSpPr>
          <p:spPr>
            <a:xfrm flipH="1">
              <a:off x="7925419" y="220570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0" name="Straight Connector 2499"/>
            <p:cNvCxnSpPr/>
            <p:nvPr/>
          </p:nvCxnSpPr>
          <p:spPr>
            <a:xfrm flipH="1">
              <a:off x="7973415" y="220570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01" name="Freeform 2500"/>
            <p:cNvSpPr/>
            <p:nvPr/>
          </p:nvSpPr>
          <p:spPr>
            <a:xfrm flipH="1">
              <a:off x="7899517" y="233696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2" name="Freeform 2501"/>
            <p:cNvSpPr/>
            <p:nvPr/>
          </p:nvSpPr>
          <p:spPr>
            <a:xfrm>
              <a:off x="7963564" y="233565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3" name="Oval 2502"/>
            <p:cNvSpPr/>
            <p:nvPr/>
          </p:nvSpPr>
          <p:spPr>
            <a:xfrm flipH="1">
              <a:off x="7875675" y="2409962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4" name="Oval 2503"/>
            <p:cNvSpPr/>
            <p:nvPr/>
          </p:nvSpPr>
          <p:spPr>
            <a:xfrm flipH="1">
              <a:off x="7740071" y="1785452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05" name="Straight Connector 2504"/>
            <p:cNvCxnSpPr/>
            <p:nvPr/>
          </p:nvCxnSpPr>
          <p:spPr>
            <a:xfrm flipH="1">
              <a:off x="7787262" y="210894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6" name="Straight Connector 2505"/>
            <p:cNvCxnSpPr/>
            <p:nvPr/>
          </p:nvCxnSpPr>
          <p:spPr>
            <a:xfrm flipH="1">
              <a:off x="7828859" y="21053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7" name="Straight Connector 2506"/>
            <p:cNvCxnSpPr/>
            <p:nvPr/>
          </p:nvCxnSpPr>
          <p:spPr>
            <a:xfrm flipH="1">
              <a:off x="7787262" y="20289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8" name="Straight Connector 2507"/>
            <p:cNvCxnSpPr/>
            <p:nvPr/>
          </p:nvCxnSpPr>
          <p:spPr>
            <a:xfrm flipH="1">
              <a:off x="7828859" y="20289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09" name="Freeform 2508"/>
            <p:cNvSpPr/>
            <p:nvPr/>
          </p:nvSpPr>
          <p:spPr>
            <a:xfrm flipH="1">
              <a:off x="7761219" y="199197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0" name="Freeform 2509"/>
            <p:cNvSpPr/>
            <p:nvPr/>
          </p:nvSpPr>
          <p:spPr>
            <a:xfrm>
              <a:off x="7825267" y="199066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11" name="Straight Connector 2510"/>
            <p:cNvCxnSpPr/>
            <p:nvPr/>
          </p:nvCxnSpPr>
          <p:spPr>
            <a:xfrm flipH="1">
              <a:off x="7784702" y="194258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2" name="Straight Connector 2511"/>
            <p:cNvCxnSpPr/>
            <p:nvPr/>
          </p:nvCxnSpPr>
          <p:spPr>
            <a:xfrm flipH="1">
              <a:off x="7832699" y="194258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13" name="Freeform 2512"/>
            <p:cNvSpPr/>
            <p:nvPr/>
          </p:nvSpPr>
          <p:spPr>
            <a:xfrm flipH="1">
              <a:off x="7758801" y="207384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4" name="Freeform 2513"/>
            <p:cNvSpPr/>
            <p:nvPr/>
          </p:nvSpPr>
          <p:spPr>
            <a:xfrm>
              <a:off x="7822848" y="207253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15" name="Straight Connector 2514"/>
            <p:cNvCxnSpPr/>
            <p:nvPr/>
          </p:nvCxnSpPr>
          <p:spPr>
            <a:xfrm flipH="1">
              <a:off x="7788214" y="232519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6" name="Straight Connector 2515"/>
            <p:cNvCxnSpPr/>
            <p:nvPr/>
          </p:nvCxnSpPr>
          <p:spPr>
            <a:xfrm flipH="1">
              <a:off x="7829810" y="232160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7" name="Straight Connector 2516"/>
            <p:cNvCxnSpPr/>
            <p:nvPr/>
          </p:nvCxnSpPr>
          <p:spPr>
            <a:xfrm flipH="1">
              <a:off x="7788214" y="22451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8" name="Straight Connector 2517"/>
            <p:cNvCxnSpPr/>
            <p:nvPr/>
          </p:nvCxnSpPr>
          <p:spPr>
            <a:xfrm flipH="1">
              <a:off x="7829810" y="22451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19" name="Freeform 2518"/>
            <p:cNvSpPr/>
            <p:nvPr/>
          </p:nvSpPr>
          <p:spPr>
            <a:xfrm flipH="1">
              <a:off x="7762171" y="220821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0" name="Freeform 2519"/>
            <p:cNvSpPr/>
            <p:nvPr/>
          </p:nvSpPr>
          <p:spPr>
            <a:xfrm>
              <a:off x="7826218" y="220690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21" name="Straight Connector 2520"/>
            <p:cNvCxnSpPr/>
            <p:nvPr/>
          </p:nvCxnSpPr>
          <p:spPr>
            <a:xfrm flipH="1">
              <a:off x="7785654" y="215882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2" name="Straight Connector 2521"/>
            <p:cNvCxnSpPr/>
            <p:nvPr/>
          </p:nvCxnSpPr>
          <p:spPr>
            <a:xfrm flipH="1">
              <a:off x="7833650" y="215882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23" name="Freeform 2522"/>
            <p:cNvSpPr/>
            <p:nvPr/>
          </p:nvSpPr>
          <p:spPr>
            <a:xfrm flipH="1">
              <a:off x="7759752" y="229008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4" name="Freeform 2523"/>
            <p:cNvSpPr/>
            <p:nvPr/>
          </p:nvSpPr>
          <p:spPr>
            <a:xfrm>
              <a:off x="7823799" y="228878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5" name="Oval 2524"/>
            <p:cNvSpPr/>
            <p:nvPr/>
          </p:nvSpPr>
          <p:spPr>
            <a:xfrm flipH="1">
              <a:off x="7735910" y="236308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6" name="Oval 2525"/>
            <p:cNvSpPr/>
            <p:nvPr/>
          </p:nvSpPr>
          <p:spPr>
            <a:xfrm flipH="1">
              <a:off x="7596869" y="174991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27" name="Straight Connector 2526"/>
            <p:cNvCxnSpPr/>
            <p:nvPr/>
          </p:nvCxnSpPr>
          <p:spPr>
            <a:xfrm flipH="1">
              <a:off x="7644060" y="20734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8" name="Straight Connector 2527"/>
            <p:cNvCxnSpPr/>
            <p:nvPr/>
          </p:nvCxnSpPr>
          <p:spPr>
            <a:xfrm flipH="1">
              <a:off x="7685657" y="206981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9" name="Straight Connector 2528"/>
            <p:cNvCxnSpPr/>
            <p:nvPr/>
          </p:nvCxnSpPr>
          <p:spPr>
            <a:xfrm flipH="1">
              <a:off x="7644060" y="199337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0" name="Straight Connector 2529"/>
            <p:cNvCxnSpPr/>
            <p:nvPr/>
          </p:nvCxnSpPr>
          <p:spPr>
            <a:xfrm flipH="1">
              <a:off x="7685657" y="199337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31" name="Freeform 2530"/>
            <p:cNvSpPr/>
            <p:nvPr/>
          </p:nvSpPr>
          <p:spPr>
            <a:xfrm flipH="1">
              <a:off x="7618017" y="195643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2" name="Freeform 2531"/>
            <p:cNvSpPr/>
            <p:nvPr/>
          </p:nvSpPr>
          <p:spPr>
            <a:xfrm>
              <a:off x="7682065" y="195512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33" name="Straight Connector 2532"/>
            <p:cNvCxnSpPr/>
            <p:nvPr/>
          </p:nvCxnSpPr>
          <p:spPr>
            <a:xfrm flipH="1">
              <a:off x="7641500" y="190704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4" name="Straight Connector 2533"/>
            <p:cNvCxnSpPr/>
            <p:nvPr/>
          </p:nvCxnSpPr>
          <p:spPr>
            <a:xfrm flipH="1">
              <a:off x="7689497" y="190704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35" name="Freeform 2534"/>
            <p:cNvSpPr/>
            <p:nvPr/>
          </p:nvSpPr>
          <p:spPr>
            <a:xfrm flipH="1">
              <a:off x="7615599" y="203830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6" name="Freeform 2535"/>
            <p:cNvSpPr/>
            <p:nvPr/>
          </p:nvSpPr>
          <p:spPr>
            <a:xfrm>
              <a:off x="7679646" y="203699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37" name="Straight Connector 2536"/>
            <p:cNvCxnSpPr/>
            <p:nvPr/>
          </p:nvCxnSpPr>
          <p:spPr>
            <a:xfrm flipH="1">
              <a:off x="7645012" y="228965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8" name="Straight Connector 2537"/>
            <p:cNvCxnSpPr/>
            <p:nvPr/>
          </p:nvCxnSpPr>
          <p:spPr>
            <a:xfrm flipH="1">
              <a:off x="7686608" y="228606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9" name="Straight Connector 2538"/>
            <p:cNvCxnSpPr/>
            <p:nvPr/>
          </p:nvCxnSpPr>
          <p:spPr>
            <a:xfrm flipH="1">
              <a:off x="7645012" y="220961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0" name="Straight Connector 2539"/>
            <p:cNvCxnSpPr/>
            <p:nvPr/>
          </p:nvCxnSpPr>
          <p:spPr>
            <a:xfrm flipH="1">
              <a:off x="7686608" y="220961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41" name="Freeform 2540"/>
            <p:cNvSpPr/>
            <p:nvPr/>
          </p:nvSpPr>
          <p:spPr>
            <a:xfrm flipH="1">
              <a:off x="7618969" y="217267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2" name="Freeform 2541"/>
            <p:cNvSpPr/>
            <p:nvPr/>
          </p:nvSpPr>
          <p:spPr>
            <a:xfrm>
              <a:off x="7683016" y="217136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43" name="Straight Connector 2542"/>
            <p:cNvCxnSpPr/>
            <p:nvPr/>
          </p:nvCxnSpPr>
          <p:spPr>
            <a:xfrm flipH="1">
              <a:off x="7642452" y="212328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4" name="Straight Connector 2543"/>
            <p:cNvCxnSpPr/>
            <p:nvPr/>
          </p:nvCxnSpPr>
          <p:spPr>
            <a:xfrm flipH="1">
              <a:off x="7690448" y="212328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45" name="Freeform 2544"/>
            <p:cNvSpPr/>
            <p:nvPr/>
          </p:nvSpPr>
          <p:spPr>
            <a:xfrm flipH="1">
              <a:off x="7616550" y="225454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6" name="Freeform 2545"/>
            <p:cNvSpPr/>
            <p:nvPr/>
          </p:nvSpPr>
          <p:spPr>
            <a:xfrm>
              <a:off x="7680597" y="225324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7" name="Oval 2546"/>
            <p:cNvSpPr/>
            <p:nvPr/>
          </p:nvSpPr>
          <p:spPr>
            <a:xfrm flipH="1">
              <a:off x="7592708" y="232754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8" name="Oval 2547"/>
            <p:cNvSpPr/>
            <p:nvPr/>
          </p:nvSpPr>
          <p:spPr>
            <a:xfrm flipH="1">
              <a:off x="7457104" y="171573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49" name="Straight Connector 2548"/>
            <p:cNvCxnSpPr/>
            <p:nvPr/>
          </p:nvCxnSpPr>
          <p:spPr>
            <a:xfrm flipH="1">
              <a:off x="7504295" y="203923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0" name="Straight Connector 2549"/>
            <p:cNvCxnSpPr/>
            <p:nvPr/>
          </p:nvCxnSpPr>
          <p:spPr>
            <a:xfrm flipH="1">
              <a:off x="7545892" y="203564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1" name="Straight Connector 2550"/>
            <p:cNvCxnSpPr/>
            <p:nvPr/>
          </p:nvCxnSpPr>
          <p:spPr>
            <a:xfrm flipH="1">
              <a:off x="7504295" y="195919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2" name="Straight Connector 2551"/>
            <p:cNvCxnSpPr/>
            <p:nvPr/>
          </p:nvCxnSpPr>
          <p:spPr>
            <a:xfrm flipH="1">
              <a:off x="7545892" y="195919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3" name="Freeform 2552"/>
            <p:cNvSpPr/>
            <p:nvPr/>
          </p:nvSpPr>
          <p:spPr>
            <a:xfrm flipH="1">
              <a:off x="7478252" y="192225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4" name="Freeform 2553"/>
            <p:cNvSpPr/>
            <p:nvPr/>
          </p:nvSpPr>
          <p:spPr>
            <a:xfrm>
              <a:off x="7542300" y="192094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55" name="Straight Connector 2554"/>
            <p:cNvCxnSpPr/>
            <p:nvPr/>
          </p:nvCxnSpPr>
          <p:spPr>
            <a:xfrm flipH="1">
              <a:off x="7501735" y="187286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6" name="Straight Connector 2555"/>
            <p:cNvCxnSpPr/>
            <p:nvPr/>
          </p:nvCxnSpPr>
          <p:spPr>
            <a:xfrm flipH="1">
              <a:off x="7549732" y="187286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7" name="Freeform 2556"/>
            <p:cNvSpPr/>
            <p:nvPr/>
          </p:nvSpPr>
          <p:spPr>
            <a:xfrm flipH="1">
              <a:off x="7475834" y="200412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8" name="Freeform 2557"/>
            <p:cNvSpPr/>
            <p:nvPr/>
          </p:nvSpPr>
          <p:spPr>
            <a:xfrm>
              <a:off x="7539881" y="200281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59" name="Straight Connector 2558"/>
            <p:cNvCxnSpPr/>
            <p:nvPr/>
          </p:nvCxnSpPr>
          <p:spPr>
            <a:xfrm flipH="1">
              <a:off x="7505247" y="225547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0" name="Straight Connector 2559"/>
            <p:cNvCxnSpPr/>
            <p:nvPr/>
          </p:nvCxnSpPr>
          <p:spPr>
            <a:xfrm flipH="1">
              <a:off x="7546843" y="225188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1" name="Straight Connector 2560"/>
            <p:cNvCxnSpPr/>
            <p:nvPr/>
          </p:nvCxnSpPr>
          <p:spPr>
            <a:xfrm flipH="1">
              <a:off x="7505247" y="217544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2" name="Straight Connector 2561"/>
            <p:cNvCxnSpPr/>
            <p:nvPr/>
          </p:nvCxnSpPr>
          <p:spPr>
            <a:xfrm flipH="1">
              <a:off x="7546843" y="217544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63" name="Freeform 2562"/>
            <p:cNvSpPr/>
            <p:nvPr/>
          </p:nvSpPr>
          <p:spPr>
            <a:xfrm flipH="1">
              <a:off x="7479204" y="213849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4" name="Freeform 2563"/>
            <p:cNvSpPr/>
            <p:nvPr/>
          </p:nvSpPr>
          <p:spPr>
            <a:xfrm>
              <a:off x="7543251" y="213718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65" name="Straight Connector 2564"/>
            <p:cNvCxnSpPr/>
            <p:nvPr/>
          </p:nvCxnSpPr>
          <p:spPr>
            <a:xfrm flipH="1">
              <a:off x="7502687" y="208910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6" name="Straight Connector 2565"/>
            <p:cNvCxnSpPr/>
            <p:nvPr/>
          </p:nvCxnSpPr>
          <p:spPr>
            <a:xfrm flipH="1">
              <a:off x="7550683" y="208910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67" name="Freeform 2566"/>
            <p:cNvSpPr/>
            <p:nvPr/>
          </p:nvSpPr>
          <p:spPr>
            <a:xfrm flipH="1">
              <a:off x="7476785" y="222037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8" name="Freeform 2567"/>
            <p:cNvSpPr/>
            <p:nvPr/>
          </p:nvSpPr>
          <p:spPr>
            <a:xfrm>
              <a:off x="7540832" y="221906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9" name="Oval 2568"/>
            <p:cNvSpPr/>
            <p:nvPr/>
          </p:nvSpPr>
          <p:spPr>
            <a:xfrm flipH="1">
              <a:off x="7452943" y="229336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0" name="Oval 2569"/>
            <p:cNvSpPr/>
            <p:nvPr/>
          </p:nvSpPr>
          <p:spPr>
            <a:xfrm flipH="1">
              <a:off x="7314452" y="1683472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71" name="Straight Connector 2570"/>
            <p:cNvCxnSpPr/>
            <p:nvPr/>
          </p:nvCxnSpPr>
          <p:spPr>
            <a:xfrm flipH="1">
              <a:off x="7361643" y="200696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2" name="Straight Connector 2571"/>
            <p:cNvCxnSpPr/>
            <p:nvPr/>
          </p:nvCxnSpPr>
          <p:spPr>
            <a:xfrm flipH="1">
              <a:off x="7403240" y="200337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3" name="Straight Connector 2572"/>
            <p:cNvCxnSpPr/>
            <p:nvPr/>
          </p:nvCxnSpPr>
          <p:spPr>
            <a:xfrm flipH="1">
              <a:off x="7361643" y="192693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4" name="Straight Connector 2573"/>
            <p:cNvCxnSpPr/>
            <p:nvPr/>
          </p:nvCxnSpPr>
          <p:spPr>
            <a:xfrm flipH="1">
              <a:off x="7403240" y="192693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75" name="Freeform 2574"/>
            <p:cNvSpPr/>
            <p:nvPr/>
          </p:nvSpPr>
          <p:spPr>
            <a:xfrm flipH="1">
              <a:off x="7335600" y="188999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6" name="Freeform 2575"/>
            <p:cNvSpPr/>
            <p:nvPr/>
          </p:nvSpPr>
          <p:spPr>
            <a:xfrm>
              <a:off x="7399648" y="188868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77" name="Straight Connector 2576"/>
            <p:cNvCxnSpPr/>
            <p:nvPr/>
          </p:nvCxnSpPr>
          <p:spPr>
            <a:xfrm flipH="1">
              <a:off x="7359083" y="184060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8" name="Straight Connector 2577"/>
            <p:cNvCxnSpPr/>
            <p:nvPr/>
          </p:nvCxnSpPr>
          <p:spPr>
            <a:xfrm flipH="1">
              <a:off x="7407080" y="184060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79" name="Freeform 2578"/>
            <p:cNvSpPr/>
            <p:nvPr/>
          </p:nvSpPr>
          <p:spPr>
            <a:xfrm flipH="1">
              <a:off x="7333182" y="197186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0" name="Freeform 2579"/>
            <p:cNvSpPr/>
            <p:nvPr/>
          </p:nvSpPr>
          <p:spPr>
            <a:xfrm>
              <a:off x="7397229" y="197055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81" name="Straight Connector 2580"/>
            <p:cNvCxnSpPr/>
            <p:nvPr/>
          </p:nvCxnSpPr>
          <p:spPr>
            <a:xfrm flipH="1">
              <a:off x="7362595" y="22232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2" name="Straight Connector 2581"/>
            <p:cNvCxnSpPr/>
            <p:nvPr/>
          </p:nvCxnSpPr>
          <p:spPr>
            <a:xfrm flipH="1">
              <a:off x="7404191" y="221962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3" name="Straight Connector 2582"/>
            <p:cNvCxnSpPr/>
            <p:nvPr/>
          </p:nvCxnSpPr>
          <p:spPr>
            <a:xfrm flipH="1">
              <a:off x="7362595" y="214317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4" name="Straight Connector 2583"/>
            <p:cNvCxnSpPr/>
            <p:nvPr/>
          </p:nvCxnSpPr>
          <p:spPr>
            <a:xfrm flipH="1">
              <a:off x="7404191" y="214317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85" name="Freeform 2584"/>
            <p:cNvSpPr/>
            <p:nvPr/>
          </p:nvSpPr>
          <p:spPr>
            <a:xfrm flipH="1">
              <a:off x="7336552" y="210623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6" name="Freeform 2585"/>
            <p:cNvSpPr/>
            <p:nvPr/>
          </p:nvSpPr>
          <p:spPr>
            <a:xfrm>
              <a:off x="7400599" y="210492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87" name="Straight Connector 2586"/>
            <p:cNvCxnSpPr/>
            <p:nvPr/>
          </p:nvCxnSpPr>
          <p:spPr>
            <a:xfrm flipH="1">
              <a:off x="7360035" y="205684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8" name="Straight Connector 2587"/>
            <p:cNvCxnSpPr/>
            <p:nvPr/>
          </p:nvCxnSpPr>
          <p:spPr>
            <a:xfrm flipH="1">
              <a:off x="7408031" y="205684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89" name="Freeform 2588"/>
            <p:cNvSpPr/>
            <p:nvPr/>
          </p:nvSpPr>
          <p:spPr>
            <a:xfrm flipH="1">
              <a:off x="7334133" y="218810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0" name="Freeform 2589"/>
            <p:cNvSpPr/>
            <p:nvPr/>
          </p:nvSpPr>
          <p:spPr>
            <a:xfrm>
              <a:off x="7398180" y="218680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1" name="Oval 2590"/>
            <p:cNvSpPr/>
            <p:nvPr/>
          </p:nvSpPr>
          <p:spPr>
            <a:xfrm flipH="1">
              <a:off x="7310291" y="226110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2" name="Oval 2591"/>
            <p:cNvSpPr/>
            <p:nvPr/>
          </p:nvSpPr>
          <p:spPr>
            <a:xfrm flipH="1">
              <a:off x="7174687" y="164929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93" name="Straight Connector 2592"/>
            <p:cNvCxnSpPr/>
            <p:nvPr/>
          </p:nvCxnSpPr>
          <p:spPr>
            <a:xfrm flipH="1">
              <a:off x="7221878" y="197278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4" name="Straight Connector 2593"/>
            <p:cNvCxnSpPr/>
            <p:nvPr/>
          </p:nvCxnSpPr>
          <p:spPr>
            <a:xfrm flipH="1">
              <a:off x="7263475" y="19691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5" name="Straight Connector 2594"/>
            <p:cNvCxnSpPr/>
            <p:nvPr/>
          </p:nvCxnSpPr>
          <p:spPr>
            <a:xfrm flipH="1">
              <a:off x="7221878" y="189275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6" name="Straight Connector 2595"/>
            <p:cNvCxnSpPr/>
            <p:nvPr/>
          </p:nvCxnSpPr>
          <p:spPr>
            <a:xfrm flipH="1">
              <a:off x="7263475" y="189275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97" name="Freeform 2596"/>
            <p:cNvSpPr/>
            <p:nvPr/>
          </p:nvSpPr>
          <p:spPr>
            <a:xfrm flipH="1">
              <a:off x="7195835" y="185581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8" name="Freeform 2597"/>
            <p:cNvSpPr/>
            <p:nvPr/>
          </p:nvSpPr>
          <p:spPr>
            <a:xfrm>
              <a:off x="7259883" y="185450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99" name="Straight Connector 2598"/>
            <p:cNvCxnSpPr/>
            <p:nvPr/>
          </p:nvCxnSpPr>
          <p:spPr>
            <a:xfrm flipH="1">
              <a:off x="7219318" y="180642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0" name="Straight Connector 2599"/>
            <p:cNvCxnSpPr/>
            <p:nvPr/>
          </p:nvCxnSpPr>
          <p:spPr>
            <a:xfrm flipH="1">
              <a:off x="7267315" y="180642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1" name="Freeform 2600"/>
            <p:cNvSpPr/>
            <p:nvPr/>
          </p:nvSpPr>
          <p:spPr>
            <a:xfrm flipH="1">
              <a:off x="7193417" y="193768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2" name="Freeform 2601"/>
            <p:cNvSpPr/>
            <p:nvPr/>
          </p:nvSpPr>
          <p:spPr>
            <a:xfrm>
              <a:off x="7257464" y="193637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03" name="Straight Connector 2602"/>
            <p:cNvCxnSpPr/>
            <p:nvPr/>
          </p:nvCxnSpPr>
          <p:spPr>
            <a:xfrm flipH="1">
              <a:off x="7222830" y="21890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4" name="Straight Connector 2603"/>
            <p:cNvCxnSpPr/>
            <p:nvPr/>
          </p:nvCxnSpPr>
          <p:spPr>
            <a:xfrm flipH="1">
              <a:off x="7264426" y="218544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5" name="Straight Connector 2604"/>
            <p:cNvCxnSpPr/>
            <p:nvPr/>
          </p:nvCxnSpPr>
          <p:spPr>
            <a:xfrm flipH="1">
              <a:off x="7222830" y="21089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6" name="Straight Connector 2605"/>
            <p:cNvCxnSpPr/>
            <p:nvPr/>
          </p:nvCxnSpPr>
          <p:spPr>
            <a:xfrm flipH="1">
              <a:off x="7264426" y="21089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7" name="Freeform 2606"/>
            <p:cNvSpPr/>
            <p:nvPr/>
          </p:nvSpPr>
          <p:spPr>
            <a:xfrm flipH="1">
              <a:off x="7196787" y="207205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8" name="Freeform 2607"/>
            <p:cNvSpPr/>
            <p:nvPr/>
          </p:nvSpPr>
          <p:spPr>
            <a:xfrm>
              <a:off x="7260834" y="207074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09" name="Straight Connector 2608"/>
            <p:cNvCxnSpPr/>
            <p:nvPr/>
          </p:nvCxnSpPr>
          <p:spPr>
            <a:xfrm flipH="1">
              <a:off x="7220270" y="202266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0" name="Straight Connector 2609"/>
            <p:cNvCxnSpPr/>
            <p:nvPr/>
          </p:nvCxnSpPr>
          <p:spPr>
            <a:xfrm flipH="1">
              <a:off x="7268266" y="202266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11" name="Freeform 2610"/>
            <p:cNvSpPr/>
            <p:nvPr/>
          </p:nvSpPr>
          <p:spPr>
            <a:xfrm flipH="1">
              <a:off x="7194368" y="215392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2" name="Freeform 2611"/>
            <p:cNvSpPr/>
            <p:nvPr/>
          </p:nvSpPr>
          <p:spPr>
            <a:xfrm>
              <a:off x="7258415" y="215262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3" name="Oval 2612"/>
            <p:cNvSpPr/>
            <p:nvPr/>
          </p:nvSpPr>
          <p:spPr>
            <a:xfrm flipH="1">
              <a:off x="7170526" y="222692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4" name="Oval 2613"/>
            <p:cNvSpPr/>
            <p:nvPr/>
          </p:nvSpPr>
          <p:spPr>
            <a:xfrm flipH="1">
              <a:off x="7031877" y="162632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15" name="Straight Connector 2614"/>
            <p:cNvCxnSpPr/>
            <p:nvPr/>
          </p:nvCxnSpPr>
          <p:spPr>
            <a:xfrm flipH="1">
              <a:off x="7079068" y="194982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6" name="Straight Connector 2615"/>
            <p:cNvCxnSpPr/>
            <p:nvPr/>
          </p:nvCxnSpPr>
          <p:spPr>
            <a:xfrm flipH="1">
              <a:off x="7120665" y="194623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7" name="Straight Connector 2616"/>
            <p:cNvCxnSpPr/>
            <p:nvPr/>
          </p:nvCxnSpPr>
          <p:spPr>
            <a:xfrm flipH="1">
              <a:off x="7079068" y="18697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8" name="Straight Connector 2617"/>
            <p:cNvCxnSpPr/>
            <p:nvPr/>
          </p:nvCxnSpPr>
          <p:spPr>
            <a:xfrm flipH="1">
              <a:off x="7120665" y="18697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19" name="Freeform 2618"/>
            <p:cNvSpPr/>
            <p:nvPr/>
          </p:nvSpPr>
          <p:spPr>
            <a:xfrm flipH="1">
              <a:off x="7053025" y="183284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0" name="Freeform 2619"/>
            <p:cNvSpPr/>
            <p:nvPr/>
          </p:nvSpPr>
          <p:spPr>
            <a:xfrm>
              <a:off x="7117073" y="183153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21" name="Straight Connector 2620"/>
            <p:cNvCxnSpPr/>
            <p:nvPr/>
          </p:nvCxnSpPr>
          <p:spPr>
            <a:xfrm flipH="1">
              <a:off x="7076508" y="178345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2" name="Straight Connector 2621"/>
            <p:cNvCxnSpPr/>
            <p:nvPr/>
          </p:nvCxnSpPr>
          <p:spPr>
            <a:xfrm flipH="1">
              <a:off x="7124505" y="178345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23" name="Freeform 2622"/>
            <p:cNvSpPr/>
            <p:nvPr/>
          </p:nvSpPr>
          <p:spPr>
            <a:xfrm flipH="1">
              <a:off x="7050607" y="191471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4" name="Freeform 2623"/>
            <p:cNvSpPr/>
            <p:nvPr/>
          </p:nvSpPr>
          <p:spPr>
            <a:xfrm>
              <a:off x="7114654" y="191340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25" name="Straight Connector 2624"/>
            <p:cNvCxnSpPr/>
            <p:nvPr/>
          </p:nvCxnSpPr>
          <p:spPr>
            <a:xfrm flipH="1">
              <a:off x="7080020" y="21660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6" name="Straight Connector 2625"/>
            <p:cNvCxnSpPr/>
            <p:nvPr/>
          </p:nvCxnSpPr>
          <p:spPr>
            <a:xfrm flipH="1">
              <a:off x="7121616" y="216247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7" name="Straight Connector 2626"/>
            <p:cNvCxnSpPr/>
            <p:nvPr/>
          </p:nvCxnSpPr>
          <p:spPr>
            <a:xfrm flipH="1">
              <a:off x="7080020" y="208603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8" name="Straight Connector 2627"/>
            <p:cNvCxnSpPr/>
            <p:nvPr/>
          </p:nvCxnSpPr>
          <p:spPr>
            <a:xfrm flipH="1">
              <a:off x="7121616" y="208603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29" name="Freeform 2628"/>
            <p:cNvSpPr/>
            <p:nvPr/>
          </p:nvSpPr>
          <p:spPr>
            <a:xfrm flipH="1">
              <a:off x="7053977" y="204908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0" name="Freeform 2629"/>
            <p:cNvSpPr/>
            <p:nvPr/>
          </p:nvSpPr>
          <p:spPr>
            <a:xfrm>
              <a:off x="7118024" y="204778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31" name="Straight Connector 2630"/>
            <p:cNvCxnSpPr/>
            <p:nvPr/>
          </p:nvCxnSpPr>
          <p:spPr>
            <a:xfrm flipH="1">
              <a:off x="7077460" y="19996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2" name="Straight Connector 2631"/>
            <p:cNvCxnSpPr/>
            <p:nvPr/>
          </p:nvCxnSpPr>
          <p:spPr>
            <a:xfrm flipH="1">
              <a:off x="7125456" y="19996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33" name="Freeform 2632"/>
            <p:cNvSpPr/>
            <p:nvPr/>
          </p:nvSpPr>
          <p:spPr>
            <a:xfrm flipH="1">
              <a:off x="7051558" y="213096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4" name="Freeform 2633"/>
            <p:cNvSpPr/>
            <p:nvPr/>
          </p:nvSpPr>
          <p:spPr>
            <a:xfrm>
              <a:off x="7115605" y="212965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5" name="Oval 2634"/>
            <p:cNvSpPr/>
            <p:nvPr/>
          </p:nvSpPr>
          <p:spPr>
            <a:xfrm flipH="1">
              <a:off x="7027716" y="2203956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6" name="Oval 2635"/>
            <p:cNvSpPr/>
            <p:nvPr/>
          </p:nvSpPr>
          <p:spPr>
            <a:xfrm flipH="1">
              <a:off x="6888937" y="1598496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37" name="Straight Connector 2636"/>
            <p:cNvCxnSpPr/>
            <p:nvPr/>
          </p:nvCxnSpPr>
          <p:spPr>
            <a:xfrm flipH="1">
              <a:off x="6936128" y="192199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8" name="Straight Connector 2637"/>
            <p:cNvCxnSpPr/>
            <p:nvPr/>
          </p:nvCxnSpPr>
          <p:spPr>
            <a:xfrm flipH="1">
              <a:off x="6977725" y="191840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9" name="Straight Connector 2638"/>
            <p:cNvCxnSpPr/>
            <p:nvPr/>
          </p:nvCxnSpPr>
          <p:spPr>
            <a:xfrm flipH="1">
              <a:off x="6936128" y="184195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0" name="Straight Connector 2639"/>
            <p:cNvCxnSpPr/>
            <p:nvPr/>
          </p:nvCxnSpPr>
          <p:spPr>
            <a:xfrm flipH="1">
              <a:off x="6977725" y="184195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41" name="Freeform 2640"/>
            <p:cNvSpPr/>
            <p:nvPr/>
          </p:nvSpPr>
          <p:spPr>
            <a:xfrm flipH="1">
              <a:off x="6910085" y="180501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2" name="Freeform 2641"/>
            <p:cNvSpPr/>
            <p:nvPr/>
          </p:nvSpPr>
          <p:spPr>
            <a:xfrm>
              <a:off x="6974133" y="180370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43" name="Straight Connector 2642"/>
            <p:cNvCxnSpPr/>
            <p:nvPr/>
          </p:nvCxnSpPr>
          <p:spPr>
            <a:xfrm flipH="1">
              <a:off x="6933568" y="175562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4" name="Straight Connector 2643"/>
            <p:cNvCxnSpPr/>
            <p:nvPr/>
          </p:nvCxnSpPr>
          <p:spPr>
            <a:xfrm flipH="1">
              <a:off x="6981565" y="175562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45" name="Freeform 2644"/>
            <p:cNvSpPr/>
            <p:nvPr/>
          </p:nvSpPr>
          <p:spPr>
            <a:xfrm flipH="1">
              <a:off x="6907667" y="188688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6" name="Freeform 2645"/>
            <p:cNvSpPr/>
            <p:nvPr/>
          </p:nvSpPr>
          <p:spPr>
            <a:xfrm>
              <a:off x="6971714" y="188557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47" name="Straight Connector 2646"/>
            <p:cNvCxnSpPr/>
            <p:nvPr/>
          </p:nvCxnSpPr>
          <p:spPr>
            <a:xfrm flipH="1">
              <a:off x="6937080" y="213823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8" name="Straight Connector 2647"/>
            <p:cNvCxnSpPr/>
            <p:nvPr/>
          </p:nvCxnSpPr>
          <p:spPr>
            <a:xfrm flipH="1">
              <a:off x="6978676" y="213464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9" name="Straight Connector 2648"/>
            <p:cNvCxnSpPr/>
            <p:nvPr/>
          </p:nvCxnSpPr>
          <p:spPr>
            <a:xfrm flipH="1">
              <a:off x="6937080" y="205820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0" name="Straight Connector 2649"/>
            <p:cNvCxnSpPr/>
            <p:nvPr/>
          </p:nvCxnSpPr>
          <p:spPr>
            <a:xfrm flipH="1">
              <a:off x="6978676" y="205820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51" name="Freeform 2650"/>
            <p:cNvSpPr/>
            <p:nvPr/>
          </p:nvSpPr>
          <p:spPr>
            <a:xfrm flipH="1">
              <a:off x="6911037" y="202125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2" name="Freeform 2651"/>
            <p:cNvSpPr/>
            <p:nvPr/>
          </p:nvSpPr>
          <p:spPr>
            <a:xfrm>
              <a:off x="6975084" y="201995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53" name="Straight Connector 2652"/>
            <p:cNvCxnSpPr/>
            <p:nvPr/>
          </p:nvCxnSpPr>
          <p:spPr>
            <a:xfrm flipH="1">
              <a:off x="6934520" y="197187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4" name="Straight Connector 2653"/>
            <p:cNvCxnSpPr/>
            <p:nvPr/>
          </p:nvCxnSpPr>
          <p:spPr>
            <a:xfrm flipH="1">
              <a:off x="6982516" y="197187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55" name="Freeform 2654"/>
            <p:cNvSpPr/>
            <p:nvPr/>
          </p:nvSpPr>
          <p:spPr>
            <a:xfrm flipH="1">
              <a:off x="6908618" y="210313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6" name="Freeform 2655"/>
            <p:cNvSpPr/>
            <p:nvPr/>
          </p:nvSpPr>
          <p:spPr>
            <a:xfrm>
              <a:off x="6972665" y="210182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7" name="Oval 2656"/>
            <p:cNvSpPr/>
            <p:nvPr/>
          </p:nvSpPr>
          <p:spPr>
            <a:xfrm flipH="1">
              <a:off x="6884776" y="2176127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8" name="Oval 2657"/>
            <p:cNvSpPr/>
            <p:nvPr/>
          </p:nvSpPr>
          <p:spPr>
            <a:xfrm flipH="1">
              <a:off x="6746044" y="157399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59" name="Straight Connector 2658"/>
            <p:cNvCxnSpPr/>
            <p:nvPr/>
          </p:nvCxnSpPr>
          <p:spPr>
            <a:xfrm flipH="1">
              <a:off x="6793235" y="189749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0" name="Straight Connector 2659"/>
            <p:cNvCxnSpPr/>
            <p:nvPr/>
          </p:nvCxnSpPr>
          <p:spPr>
            <a:xfrm flipH="1">
              <a:off x="6834832" y="189390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1" name="Straight Connector 2660"/>
            <p:cNvCxnSpPr/>
            <p:nvPr/>
          </p:nvCxnSpPr>
          <p:spPr>
            <a:xfrm flipH="1">
              <a:off x="6793235" y="181745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2" name="Straight Connector 2661"/>
            <p:cNvCxnSpPr/>
            <p:nvPr/>
          </p:nvCxnSpPr>
          <p:spPr>
            <a:xfrm flipH="1">
              <a:off x="6834832" y="181745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63" name="Freeform 2662"/>
            <p:cNvSpPr/>
            <p:nvPr/>
          </p:nvSpPr>
          <p:spPr>
            <a:xfrm flipH="1">
              <a:off x="6767192" y="178051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4" name="Freeform 2663"/>
            <p:cNvSpPr/>
            <p:nvPr/>
          </p:nvSpPr>
          <p:spPr>
            <a:xfrm>
              <a:off x="6831240" y="177920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65" name="Straight Connector 2664"/>
            <p:cNvCxnSpPr/>
            <p:nvPr/>
          </p:nvCxnSpPr>
          <p:spPr>
            <a:xfrm flipH="1">
              <a:off x="6790675" y="173112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6" name="Straight Connector 2665"/>
            <p:cNvCxnSpPr/>
            <p:nvPr/>
          </p:nvCxnSpPr>
          <p:spPr>
            <a:xfrm flipH="1">
              <a:off x="6838672" y="173112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67" name="Freeform 2666"/>
            <p:cNvSpPr/>
            <p:nvPr/>
          </p:nvSpPr>
          <p:spPr>
            <a:xfrm flipH="1">
              <a:off x="6764774" y="186238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8" name="Freeform 2667"/>
            <p:cNvSpPr/>
            <p:nvPr/>
          </p:nvSpPr>
          <p:spPr>
            <a:xfrm>
              <a:off x="6828821" y="186108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69" name="Straight Connector 2668"/>
            <p:cNvCxnSpPr/>
            <p:nvPr/>
          </p:nvCxnSpPr>
          <p:spPr>
            <a:xfrm flipH="1">
              <a:off x="6794187" y="211373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0" name="Straight Connector 2669"/>
            <p:cNvCxnSpPr/>
            <p:nvPr/>
          </p:nvCxnSpPr>
          <p:spPr>
            <a:xfrm flipH="1">
              <a:off x="6835783" y="211014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1" name="Straight Connector 2670"/>
            <p:cNvCxnSpPr/>
            <p:nvPr/>
          </p:nvCxnSpPr>
          <p:spPr>
            <a:xfrm flipH="1">
              <a:off x="6794187" y="203370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2" name="Straight Connector 2671"/>
            <p:cNvCxnSpPr/>
            <p:nvPr/>
          </p:nvCxnSpPr>
          <p:spPr>
            <a:xfrm flipH="1">
              <a:off x="6835783" y="203370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73" name="Freeform 2672"/>
            <p:cNvSpPr/>
            <p:nvPr/>
          </p:nvSpPr>
          <p:spPr>
            <a:xfrm flipH="1">
              <a:off x="6768144" y="199676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4" name="Freeform 2673"/>
            <p:cNvSpPr/>
            <p:nvPr/>
          </p:nvSpPr>
          <p:spPr>
            <a:xfrm>
              <a:off x="6832191" y="199545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75" name="Straight Connector 2674"/>
            <p:cNvCxnSpPr/>
            <p:nvPr/>
          </p:nvCxnSpPr>
          <p:spPr>
            <a:xfrm flipH="1">
              <a:off x="6791627" y="194737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6" name="Straight Connector 2675"/>
            <p:cNvCxnSpPr/>
            <p:nvPr/>
          </p:nvCxnSpPr>
          <p:spPr>
            <a:xfrm flipH="1">
              <a:off x="6839623" y="194737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77" name="Freeform 2676"/>
            <p:cNvSpPr/>
            <p:nvPr/>
          </p:nvSpPr>
          <p:spPr>
            <a:xfrm flipH="1">
              <a:off x="6765725" y="207863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8" name="Freeform 2677"/>
            <p:cNvSpPr/>
            <p:nvPr/>
          </p:nvSpPr>
          <p:spPr>
            <a:xfrm>
              <a:off x="6829772" y="207732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9" name="Oval 2678"/>
            <p:cNvSpPr/>
            <p:nvPr/>
          </p:nvSpPr>
          <p:spPr>
            <a:xfrm flipH="1">
              <a:off x="6741883" y="215162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0" name="Oval 2679"/>
            <p:cNvSpPr/>
            <p:nvPr/>
          </p:nvSpPr>
          <p:spPr>
            <a:xfrm flipH="1">
              <a:off x="6603104" y="154616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81" name="Straight Connector 2680"/>
            <p:cNvCxnSpPr/>
            <p:nvPr/>
          </p:nvCxnSpPr>
          <p:spPr>
            <a:xfrm flipH="1">
              <a:off x="6650295" y="18696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2" name="Straight Connector 2681"/>
            <p:cNvCxnSpPr/>
            <p:nvPr/>
          </p:nvCxnSpPr>
          <p:spPr>
            <a:xfrm flipH="1">
              <a:off x="6691892" y="186607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3" name="Straight Connector 2682"/>
            <p:cNvCxnSpPr/>
            <p:nvPr/>
          </p:nvCxnSpPr>
          <p:spPr>
            <a:xfrm flipH="1">
              <a:off x="6650295" y="178963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4" name="Straight Connector 2683"/>
            <p:cNvCxnSpPr/>
            <p:nvPr/>
          </p:nvCxnSpPr>
          <p:spPr>
            <a:xfrm flipH="1">
              <a:off x="6691892" y="178963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85" name="Freeform 2684"/>
            <p:cNvSpPr/>
            <p:nvPr/>
          </p:nvSpPr>
          <p:spPr>
            <a:xfrm flipH="1">
              <a:off x="6624252" y="175268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6" name="Freeform 2685"/>
            <p:cNvSpPr/>
            <p:nvPr/>
          </p:nvSpPr>
          <p:spPr>
            <a:xfrm>
              <a:off x="6688300" y="175137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87" name="Straight Connector 2686"/>
            <p:cNvCxnSpPr/>
            <p:nvPr/>
          </p:nvCxnSpPr>
          <p:spPr>
            <a:xfrm flipH="1">
              <a:off x="6647735" y="170329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8" name="Straight Connector 2687"/>
            <p:cNvCxnSpPr/>
            <p:nvPr/>
          </p:nvCxnSpPr>
          <p:spPr>
            <a:xfrm flipH="1">
              <a:off x="6695732" y="170329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89" name="Freeform 2688"/>
            <p:cNvSpPr/>
            <p:nvPr/>
          </p:nvSpPr>
          <p:spPr>
            <a:xfrm flipH="1">
              <a:off x="6621834" y="183456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0" name="Freeform 2689"/>
            <p:cNvSpPr/>
            <p:nvPr/>
          </p:nvSpPr>
          <p:spPr>
            <a:xfrm>
              <a:off x="6685881" y="183325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91" name="Straight Connector 2690"/>
            <p:cNvCxnSpPr/>
            <p:nvPr/>
          </p:nvCxnSpPr>
          <p:spPr>
            <a:xfrm flipH="1">
              <a:off x="6651247" y="208591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2" name="Straight Connector 2691"/>
            <p:cNvCxnSpPr/>
            <p:nvPr/>
          </p:nvCxnSpPr>
          <p:spPr>
            <a:xfrm flipH="1">
              <a:off x="6692843" y="208231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3" name="Straight Connector 2692"/>
            <p:cNvCxnSpPr/>
            <p:nvPr/>
          </p:nvCxnSpPr>
          <p:spPr>
            <a:xfrm flipH="1">
              <a:off x="6651247" y="200587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4" name="Straight Connector 2693"/>
            <p:cNvCxnSpPr/>
            <p:nvPr/>
          </p:nvCxnSpPr>
          <p:spPr>
            <a:xfrm flipH="1">
              <a:off x="6692843" y="200587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95" name="Freeform 2694"/>
            <p:cNvSpPr/>
            <p:nvPr/>
          </p:nvSpPr>
          <p:spPr>
            <a:xfrm flipH="1">
              <a:off x="6625204" y="196893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6" name="Freeform 2695"/>
            <p:cNvSpPr/>
            <p:nvPr/>
          </p:nvSpPr>
          <p:spPr>
            <a:xfrm>
              <a:off x="6689251" y="196762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97" name="Straight Connector 2696"/>
            <p:cNvCxnSpPr/>
            <p:nvPr/>
          </p:nvCxnSpPr>
          <p:spPr>
            <a:xfrm flipH="1">
              <a:off x="6648687" y="191954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8" name="Straight Connector 2697"/>
            <p:cNvCxnSpPr/>
            <p:nvPr/>
          </p:nvCxnSpPr>
          <p:spPr>
            <a:xfrm flipH="1">
              <a:off x="6696683" y="191954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99" name="Freeform 2698"/>
            <p:cNvSpPr/>
            <p:nvPr/>
          </p:nvSpPr>
          <p:spPr>
            <a:xfrm flipH="1">
              <a:off x="6622785" y="205080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0" name="Freeform 2699"/>
            <p:cNvSpPr/>
            <p:nvPr/>
          </p:nvSpPr>
          <p:spPr>
            <a:xfrm>
              <a:off x="6686832" y="204949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1" name="Oval 2700"/>
            <p:cNvSpPr/>
            <p:nvPr/>
          </p:nvSpPr>
          <p:spPr>
            <a:xfrm flipH="1">
              <a:off x="6598943" y="212380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2" name="Oval 2701"/>
            <p:cNvSpPr/>
            <p:nvPr/>
          </p:nvSpPr>
          <p:spPr>
            <a:xfrm flipH="1">
              <a:off x="6460257" y="152538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03" name="Straight Connector 2702"/>
            <p:cNvCxnSpPr/>
            <p:nvPr/>
          </p:nvCxnSpPr>
          <p:spPr>
            <a:xfrm flipH="1">
              <a:off x="6507448" y="184888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4" name="Straight Connector 2703"/>
            <p:cNvCxnSpPr/>
            <p:nvPr/>
          </p:nvCxnSpPr>
          <p:spPr>
            <a:xfrm flipH="1">
              <a:off x="6549045" y="184529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5" name="Straight Connector 2704"/>
            <p:cNvCxnSpPr/>
            <p:nvPr/>
          </p:nvCxnSpPr>
          <p:spPr>
            <a:xfrm flipH="1">
              <a:off x="6507448" y="176884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6" name="Straight Connector 2705"/>
            <p:cNvCxnSpPr/>
            <p:nvPr/>
          </p:nvCxnSpPr>
          <p:spPr>
            <a:xfrm flipH="1">
              <a:off x="6549045" y="176884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7" name="Freeform 2706"/>
            <p:cNvSpPr/>
            <p:nvPr/>
          </p:nvSpPr>
          <p:spPr>
            <a:xfrm flipH="1">
              <a:off x="6481405" y="173190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8" name="Freeform 2707"/>
            <p:cNvSpPr/>
            <p:nvPr/>
          </p:nvSpPr>
          <p:spPr>
            <a:xfrm>
              <a:off x="6545453" y="173059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09" name="Straight Connector 2708"/>
            <p:cNvCxnSpPr/>
            <p:nvPr/>
          </p:nvCxnSpPr>
          <p:spPr>
            <a:xfrm flipH="1">
              <a:off x="6504888" y="168251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0" name="Straight Connector 2709"/>
            <p:cNvCxnSpPr/>
            <p:nvPr/>
          </p:nvCxnSpPr>
          <p:spPr>
            <a:xfrm flipH="1">
              <a:off x="6552885" y="168251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11" name="Freeform 2710"/>
            <p:cNvSpPr/>
            <p:nvPr/>
          </p:nvSpPr>
          <p:spPr>
            <a:xfrm flipH="1">
              <a:off x="6478987" y="181377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2" name="Freeform 2711"/>
            <p:cNvSpPr/>
            <p:nvPr/>
          </p:nvSpPr>
          <p:spPr>
            <a:xfrm>
              <a:off x="6543034" y="181247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13" name="Straight Connector 2712"/>
            <p:cNvCxnSpPr/>
            <p:nvPr/>
          </p:nvCxnSpPr>
          <p:spPr>
            <a:xfrm flipH="1">
              <a:off x="6508400" y="206512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4" name="Straight Connector 2713"/>
            <p:cNvCxnSpPr/>
            <p:nvPr/>
          </p:nvCxnSpPr>
          <p:spPr>
            <a:xfrm flipH="1">
              <a:off x="6549996" y="206153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5" name="Straight Connector 2714"/>
            <p:cNvCxnSpPr/>
            <p:nvPr/>
          </p:nvCxnSpPr>
          <p:spPr>
            <a:xfrm flipH="1">
              <a:off x="6508400" y="198509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6" name="Straight Connector 2715"/>
            <p:cNvCxnSpPr/>
            <p:nvPr/>
          </p:nvCxnSpPr>
          <p:spPr>
            <a:xfrm flipH="1">
              <a:off x="6549996" y="198509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17" name="Freeform 2716"/>
            <p:cNvSpPr/>
            <p:nvPr/>
          </p:nvSpPr>
          <p:spPr>
            <a:xfrm flipH="1">
              <a:off x="6482357" y="194815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8" name="Freeform 2717"/>
            <p:cNvSpPr/>
            <p:nvPr/>
          </p:nvSpPr>
          <p:spPr>
            <a:xfrm>
              <a:off x="6546404" y="194684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19" name="Straight Connector 2718"/>
            <p:cNvCxnSpPr/>
            <p:nvPr/>
          </p:nvCxnSpPr>
          <p:spPr>
            <a:xfrm flipH="1">
              <a:off x="6505840" y="18987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0" name="Straight Connector 2719"/>
            <p:cNvCxnSpPr/>
            <p:nvPr/>
          </p:nvCxnSpPr>
          <p:spPr>
            <a:xfrm flipH="1">
              <a:off x="6553836" y="18987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21" name="Freeform 2720"/>
            <p:cNvSpPr/>
            <p:nvPr/>
          </p:nvSpPr>
          <p:spPr>
            <a:xfrm flipH="1">
              <a:off x="6479938" y="203002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2" name="Freeform 2721"/>
            <p:cNvSpPr/>
            <p:nvPr/>
          </p:nvSpPr>
          <p:spPr>
            <a:xfrm>
              <a:off x="6543985" y="202871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3" name="Oval 2722"/>
            <p:cNvSpPr/>
            <p:nvPr/>
          </p:nvSpPr>
          <p:spPr>
            <a:xfrm flipH="1">
              <a:off x="6456096" y="210301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4" name="Oval 2723"/>
            <p:cNvSpPr/>
            <p:nvPr/>
          </p:nvSpPr>
          <p:spPr>
            <a:xfrm flipH="1">
              <a:off x="6317317" y="151025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25" name="Straight Connector 2724"/>
            <p:cNvCxnSpPr/>
            <p:nvPr/>
          </p:nvCxnSpPr>
          <p:spPr>
            <a:xfrm flipH="1">
              <a:off x="6364508" y="18337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6" name="Straight Connector 2725"/>
            <p:cNvCxnSpPr/>
            <p:nvPr/>
          </p:nvCxnSpPr>
          <p:spPr>
            <a:xfrm flipH="1">
              <a:off x="6406105" y="18301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7" name="Straight Connector 2726"/>
            <p:cNvCxnSpPr/>
            <p:nvPr/>
          </p:nvCxnSpPr>
          <p:spPr>
            <a:xfrm flipH="1">
              <a:off x="6364508" y="175372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8" name="Straight Connector 2727"/>
            <p:cNvCxnSpPr/>
            <p:nvPr/>
          </p:nvCxnSpPr>
          <p:spPr>
            <a:xfrm flipH="1">
              <a:off x="6406105" y="175372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29" name="Freeform 2728"/>
            <p:cNvSpPr/>
            <p:nvPr/>
          </p:nvSpPr>
          <p:spPr>
            <a:xfrm flipH="1">
              <a:off x="6338465" y="171677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0" name="Freeform 2729"/>
            <p:cNvSpPr/>
            <p:nvPr/>
          </p:nvSpPr>
          <p:spPr>
            <a:xfrm>
              <a:off x="6402513" y="171546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31" name="Straight Connector 2730"/>
            <p:cNvCxnSpPr/>
            <p:nvPr/>
          </p:nvCxnSpPr>
          <p:spPr>
            <a:xfrm flipH="1">
              <a:off x="6361948" y="166738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2" name="Straight Connector 2731"/>
            <p:cNvCxnSpPr/>
            <p:nvPr/>
          </p:nvCxnSpPr>
          <p:spPr>
            <a:xfrm flipH="1">
              <a:off x="6409945" y="166738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33" name="Freeform 2732"/>
            <p:cNvSpPr/>
            <p:nvPr/>
          </p:nvSpPr>
          <p:spPr>
            <a:xfrm flipH="1">
              <a:off x="6336047" y="179865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4" name="Freeform 2733"/>
            <p:cNvSpPr/>
            <p:nvPr/>
          </p:nvSpPr>
          <p:spPr>
            <a:xfrm>
              <a:off x="6400094" y="179734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35" name="Straight Connector 2734"/>
            <p:cNvCxnSpPr/>
            <p:nvPr/>
          </p:nvCxnSpPr>
          <p:spPr>
            <a:xfrm flipH="1">
              <a:off x="6365460" y="205000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6" name="Straight Connector 2735"/>
            <p:cNvCxnSpPr/>
            <p:nvPr/>
          </p:nvCxnSpPr>
          <p:spPr>
            <a:xfrm flipH="1">
              <a:off x="6407056" y="20464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7" name="Straight Connector 2736"/>
            <p:cNvCxnSpPr/>
            <p:nvPr/>
          </p:nvCxnSpPr>
          <p:spPr>
            <a:xfrm flipH="1">
              <a:off x="6365460" y="19699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8" name="Straight Connector 2737"/>
            <p:cNvCxnSpPr/>
            <p:nvPr/>
          </p:nvCxnSpPr>
          <p:spPr>
            <a:xfrm flipH="1">
              <a:off x="6407056" y="19699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39" name="Freeform 2738"/>
            <p:cNvSpPr/>
            <p:nvPr/>
          </p:nvSpPr>
          <p:spPr>
            <a:xfrm flipH="1">
              <a:off x="6339417" y="193302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0" name="Freeform 2739"/>
            <p:cNvSpPr/>
            <p:nvPr/>
          </p:nvSpPr>
          <p:spPr>
            <a:xfrm>
              <a:off x="6403464" y="193171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41" name="Straight Connector 2740"/>
            <p:cNvCxnSpPr/>
            <p:nvPr/>
          </p:nvCxnSpPr>
          <p:spPr>
            <a:xfrm flipH="1">
              <a:off x="6362900" y="188363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2" name="Straight Connector 2741"/>
            <p:cNvCxnSpPr/>
            <p:nvPr/>
          </p:nvCxnSpPr>
          <p:spPr>
            <a:xfrm flipH="1">
              <a:off x="6410896" y="188363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3" name="Freeform 2742"/>
            <p:cNvSpPr/>
            <p:nvPr/>
          </p:nvSpPr>
          <p:spPr>
            <a:xfrm flipH="1">
              <a:off x="6336998" y="201489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4" name="Freeform 2743"/>
            <p:cNvSpPr/>
            <p:nvPr/>
          </p:nvSpPr>
          <p:spPr>
            <a:xfrm>
              <a:off x="6401045" y="201358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5" name="Oval 2744"/>
            <p:cNvSpPr/>
            <p:nvPr/>
          </p:nvSpPr>
          <p:spPr>
            <a:xfrm flipH="1">
              <a:off x="6313156" y="208789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6" name="Oval 2745"/>
            <p:cNvSpPr/>
            <p:nvPr/>
          </p:nvSpPr>
          <p:spPr>
            <a:xfrm flipH="1">
              <a:off x="6175133" y="149007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47" name="Straight Connector 2746"/>
            <p:cNvCxnSpPr/>
            <p:nvPr/>
          </p:nvCxnSpPr>
          <p:spPr>
            <a:xfrm flipH="1">
              <a:off x="6222324" y="181357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8" name="Straight Connector 2747"/>
            <p:cNvCxnSpPr/>
            <p:nvPr/>
          </p:nvCxnSpPr>
          <p:spPr>
            <a:xfrm flipH="1">
              <a:off x="6263921" y="180998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9" name="Straight Connector 2748"/>
            <p:cNvCxnSpPr/>
            <p:nvPr/>
          </p:nvCxnSpPr>
          <p:spPr>
            <a:xfrm flipH="1">
              <a:off x="6222324" y="173353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0" name="Straight Connector 2749"/>
            <p:cNvCxnSpPr/>
            <p:nvPr/>
          </p:nvCxnSpPr>
          <p:spPr>
            <a:xfrm flipH="1">
              <a:off x="6263921" y="173353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51" name="Freeform 2750"/>
            <p:cNvSpPr/>
            <p:nvPr/>
          </p:nvSpPr>
          <p:spPr>
            <a:xfrm flipH="1">
              <a:off x="6196281" y="169659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2" name="Freeform 2751"/>
            <p:cNvSpPr/>
            <p:nvPr/>
          </p:nvSpPr>
          <p:spPr>
            <a:xfrm>
              <a:off x="6260329" y="169528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53" name="Straight Connector 2752"/>
            <p:cNvCxnSpPr/>
            <p:nvPr/>
          </p:nvCxnSpPr>
          <p:spPr>
            <a:xfrm flipH="1">
              <a:off x="6219764" y="164720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4" name="Straight Connector 2753"/>
            <p:cNvCxnSpPr/>
            <p:nvPr/>
          </p:nvCxnSpPr>
          <p:spPr>
            <a:xfrm flipH="1">
              <a:off x="6267761" y="164720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55" name="Freeform 2754"/>
            <p:cNvSpPr/>
            <p:nvPr/>
          </p:nvSpPr>
          <p:spPr>
            <a:xfrm flipH="1">
              <a:off x="6193863" y="177846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6" name="Freeform 2755"/>
            <p:cNvSpPr/>
            <p:nvPr/>
          </p:nvSpPr>
          <p:spPr>
            <a:xfrm>
              <a:off x="6257910" y="177716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57" name="Straight Connector 2756"/>
            <p:cNvCxnSpPr/>
            <p:nvPr/>
          </p:nvCxnSpPr>
          <p:spPr>
            <a:xfrm flipH="1">
              <a:off x="6223276" y="202981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8" name="Straight Connector 2757"/>
            <p:cNvCxnSpPr/>
            <p:nvPr/>
          </p:nvCxnSpPr>
          <p:spPr>
            <a:xfrm flipH="1">
              <a:off x="6264872" y="202622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9" name="Straight Connector 2758"/>
            <p:cNvCxnSpPr/>
            <p:nvPr/>
          </p:nvCxnSpPr>
          <p:spPr>
            <a:xfrm flipH="1">
              <a:off x="6223276" y="194978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0" name="Straight Connector 2759"/>
            <p:cNvCxnSpPr/>
            <p:nvPr/>
          </p:nvCxnSpPr>
          <p:spPr>
            <a:xfrm flipH="1">
              <a:off x="6264872" y="194978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61" name="Freeform 2760"/>
            <p:cNvSpPr/>
            <p:nvPr/>
          </p:nvSpPr>
          <p:spPr>
            <a:xfrm flipH="1">
              <a:off x="6197233" y="191284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2" name="Freeform 2761"/>
            <p:cNvSpPr/>
            <p:nvPr/>
          </p:nvSpPr>
          <p:spPr>
            <a:xfrm>
              <a:off x="6261280" y="191153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63" name="Straight Connector 2762"/>
            <p:cNvCxnSpPr/>
            <p:nvPr/>
          </p:nvCxnSpPr>
          <p:spPr>
            <a:xfrm flipH="1">
              <a:off x="6220716" y="186345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4" name="Straight Connector 2763"/>
            <p:cNvCxnSpPr/>
            <p:nvPr/>
          </p:nvCxnSpPr>
          <p:spPr>
            <a:xfrm flipH="1">
              <a:off x="6268712" y="186345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65" name="Freeform 2764"/>
            <p:cNvSpPr/>
            <p:nvPr/>
          </p:nvSpPr>
          <p:spPr>
            <a:xfrm flipH="1">
              <a:off x="6194814" y="199471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6" name="Freeform 2765"/>
            <p:cNvSpPr/>
            <p:nvPr/>
          </p:nvSpPr>
          <p:spPr>
            <a:xfrm>
              <a:off x="6258861" y="199340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7" name="Oval 2766"/>
            <p:cNvSpPr/>
            <p:nvPr/>
          </p:nvSpPr>
          <p:spPr>
            <a:xfrm flipH="1">
              <a:off x="6170972" y="206770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8" name="Oval 2767"/>
            <p:cNvSpPr/>
            <p:nvPr/>
          </p:nvSpPr>
          <p:spPr>
            <a:xfrm flipH="1">
              <a:off x="6032193" y="147494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69" name="Straight Connector 2768"/>
            <p:cNvCxnSpPr/>
            <p:nvPr/>
          </p:nvCxnSpPr>
          <p:spPr>
            <a:xfrm flipH="1">
              <a:off x="6079384" y="179844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0" name="Straight Connector 2769"/>
            <p:cNvCxnSpPr/>
            <p:nvPr/>
          </p:nvCxnSpPr>
          <p:spPr>
            <a:xfrm flipH="1">
              <a:off x="6120981" y="17948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1" name="Straight Connector 2770"/>
            <p:cNvCxnSpPr/>
            <p:nvPr/>
          </p:nvCxnSpPr>
          <p:spPr>
            <a:xfrm flipH="1">
              <a:off x="6079384" y="171841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2" name="Straight Connector 2771"/>
            <p:cNvCxnSpPr/>
            <p:nvPr/>
          </p:nvCxnSpPr>
          <p:spPr>
            <a:xfrm flipH="1">
              <a:off x="6120981" y="171841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73" name="Freeform 2772"/>
            <p:cNvSpPr/>
            <p:nvPr/>
          </p:nvSpPr>
          <p:spPr>
            <a:xfrm flipH="1">
              <a:off x="6053341" y="168146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4" name="Freeform 2773"/>
            <p:cNvSpPr/>
            <p:nvPr/>
          </p:nvSpPr>
          <p:spPr>
            <a:xfrm>
              <a:off x="6117389" y="168015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75" name="Straight Connector 2774"/>
            <p:cNvCxnSpPr/>
            <p:nvPr/>
          </p:nvCxnSpPr>
          <p:spPr>
            <a:xfrm flipH="1">
              <a:off x="6076824" y="163207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6" name="Straight Connector 2775"/>
            <p:cNvCxnSpPr/>
            <p:nvPr/>
          </p:nvCxnSpPr>
          <p:spPr>
            <a:xfrm flipH="1">
              <a:off x="6124821" y="163207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77" name="Freeform 2776"/>
            <p:cNvSpPr/>
            <p:nvPr/>
          </p:nvSpPr>
          <p:spPr>
            <a:xfrm flipH="1">
              <a:off x="6050923" y="176334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8" name="Freeform 2777"/>
            <p:cNvSpPr/>
            <p:nvPr/>
          </p:nvSpPr>
          <p:spPr>
            <a:xfrm>
              <a:off x="6114970" y="176203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79" name="Straight Connector 2778"/>
            <p:cNvCxnSpPr/>
            <p:nvPr/>
          </p:nvCxnSpPr>
          <p:spPr>
            <a:xfrm flipH="1">
              <a:off x="6080336" y="20146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0" name="Straight Connector 2779"/>
            <p:cNvCxnSpPr/>
            <p:nvPr/>
          </p:nvCxnSpPr>
          <p:spPr>
            <a:xfrm flipH="1">
              <a:off x="6121932" y="201109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1" name="Straight Connector 2780"/>
            <p:cNvCxnSpPr/>
            <p:nvPr/>
          </p:nvCxnSpPr>
          <p:spPr>
            <a:xfrm flipH="1">
              <a:off x="6080336" y="19346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2" name="Straight Connector 2781"/>
            <p:cNvCxnSpPr/>
            <p:nvPr/>
          </p:nvCxnSpPr>
          <p:spPr>
            <a:xfrm flipH="1">
              <a:off x="6121932" y="19346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83" name="Freeform 2782"/>
            <p:cNvSpPr/>
            <p:nvPr/>
          </p:nvSpPr>
          <p:spPr>
            <a:xfrm flipH="1">
              <a:off x="6054293" y="189771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4" name="Freeform 2783"/>
            <p:cNvSpPr/>
            <p:nvPr/>
          </p:nvSpPr>
          <p:spPr>
            <a:xfrm>
              <a:off x="6118340" y="189640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85" name="Straight Connector 2784"/>
            <p:cNvCxnSpPr/>
            <p:nvPr/>
          </p:nvCxnSpPr>
          <p:spPr>
            <a:xfrm flipH="1">
              <a:off x="6077776" y="184832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6" name="Straight Connector 2785"/>
            <p:cNvCxnSpPr/>
            <p:nvPr/>
          </p:nvCxnSpPr>
          <p:spPr>
            <a:xfrm flipH="1">
              <a:off x="6125772" y="184832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87" name="Freeform 2786"/>
            <p:cNvSpPr/>
            <p:nvPr/>
          </p:nvSpPr>
          <p:spPr>
            <a:xfrm flipH="1">
              <a:off x="6051874" y="197958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8" name="Freeform 2787"/>
            <p:cNvSpPr/>
            <p:nvPr/>
          </p:nvSpPr>
          <p:spPr>
            <a:xfrm>
              <a:off x="6115921" y="197827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9" name="Oval 2788"/>
            <p:cNvSpPr/>
            <p:nvPr/>
          </p:nvSpPr>
          <p:spPr>
            <a:xfrm flipH="1">
              <a:off x="6001952" y="205258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0" name="Oval 2789"/>
            <p:cNvSpPr/>
            <p:nvPr/>
          </p:nvSpPr>
          <p:spPr>
            <a:xfrm flipH="1">
              <a:off x="5889054" y="145885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91" name="Straight Connector 2790"/>
            <p:cNvCxnSpPr/>
            <p:nvPr/>
          </p:nvCxnSpPr>
          <p:spPr>
            <a:xfrm flipH="1">
              <a:off x="5936245" y="17823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2" name="Straight Connector 2791"/>
            <p:cNvCxnSpPr/>
            <p:nvPr/>
          </p:nvCxnSpPr>
          <p:spPr>
            <a:xfrm flipH="1">
              <a:off x="5977842" y="17787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3" name="Straight Connector 2792"/>
            <p:cNvCxnSpPr/>
            <p:nvPr/>
          </p:nvCxnSpPr>
          <p:spPr>
            <a:xfrm flipH="1">
              <a:off x="5936245" y="170232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4" name="Straight Connector 2793"/>
            <p:cNvCxnSpPr/>
            <p:nvPr/>
          </p:nvCxnSpPr>
          <p:spPr>
            <a:xfrm flipH="1">
              <a:off x="5977842" y="170232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95" name="Freeform 2794"/>
            <p:cNvSpPr/>
            <p:nvPr/>
          </p:nvSpPr>
          <p:spPr>
            <a:xfrm flipH="1">
              <a:off x="5910202" y="166537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6" name="Freeform 2795"/>
            <p:cNvSpPr/>
            <p:nvPr/>
          </p:nvSpPr>
          <p:spPr>
            <a:xfrm>
              <a:off x="5974250" y="166406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97" name="Straight Connector 2796"/>
            <p:cNvCxnSpPr/>
            <p:nvPr/>
          </p:nvCxnSpPr>
          <p:spPr>
            <a:xfrm flipH="1">
              <a:off x="5933685" y="161598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8" name="Straight Connector 2797"/>
            <p:cNvCxnSpPr/>
            <p:nvPr/>
          </p:nvCxnSpPr>
          <p:spPr>
            <a:xfrm flipH="1">
              <a:off x="5981682" y="161598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99" name="Freeform 2798"/>
            <p:cNvSpPr/>
            <p:nvPr/>
          </p:nvSpPr>
          <p:spPr>
            <a:xfrm flipH="1">
              <a:off x="5907784" y="174725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0" name="Freeform 2799"/>
            <p:cNvSpPr/>
            <p:nvPr/>
          </p:nvSpPr>
          <p:spPr>
            <a:xfrm>
              <a:off x="5971831" y="174594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01" name="Straight Connector 2800"/>
            <p:cNvCxnSpPr/>
            <p:nvPr/>
          </p:nvCxnSpPr>
          <p:spPr>
            <a:xfrm flipH="1">
              <a:off x="5937197" y="199860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2" name="Straight Connector 2801"/>
            <p:cNvCxnSpPr/>
            <p:nvPr/>
          </p:nvCxnSpPr>
          <p:spPr>
            <a:xfrm flipH="1">
              <a:off x="5978793" y="19950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3" name="Straight Connector 2802"/>
            <p:cNvCxnSpPr/>
            <p:nvPr/>
          </p:nvCxnSpPr>
          <p:spPr>
            <a:xfrm flipH="1">
              <a:off x="5937197" y="19185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4" name="Straight Connector 2803"/>
            <p:cNvCxnSpPr/>
            <p:nvPr/>
          </p:nvCxnSpPr>
          <p:spPr>
            <a:xfrm flipH="1">
              <a:off x="5978793" y="19185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05" name="Freeform 2804"/>
            <p:cNvSpPr/>
            <p:nvPr/>
          </p:nvSpPr>
          <p:spPr>
            <a:xfrm flipH="1">
              <a:off x="5911154" y="188162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6" name="Freeform 2805"/>
            <p:cNvSpPr/>
            <p:nvPr/>
          </p:nvSpPr>
          <p:spPr>
            <a:xfrm>
              <a:off x="5975201" y="188031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07" name="Straight Connector 2806"/>
            <p:cNvCxnSpPr/>
            <p:nvPr/>
          </p:nvCxnSpPr>
          <p:spPr>
            <a:xfrm flipH="1">
              <a:off x="5934637" y="183223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8" name="Straight Connector 2807"/>
            <p:cNvCxnSpPr/>
            <p:nvPr/>
          </p:nvCxnSpPr>
          <p:spPr>
            <a:xfrm flipH="1">
              <a:off x="5982633" y="183223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09" name="Freeform 2808"/>
            <p:cNvSpPr/>
            <p:nvPr/>
          </p:nvSpPr>
          <p:spPr>
            <a:xfrm flipH="1">
              <a:off x="5908735" y="196349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0" name="Freeform 2809"/>
            <p:cNvSpPr/>
            <p:nvPr/>
          </p:nvSpPr>
          <p:spPr>
            <a:xfrm>
              <a:off x="5972782" y="196218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1" name="Oval 2810"/>
            <p:cNvSpPr/>
            <p:nvPr/>
          </p:nvSpPr>
          <p:spPr>
            <a:xfrm flipH="1">
              <a:off x="5858813" y="203649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2" name="Oval 2811"/>
            <p:cNvSpPr/>
            <p:nvPr/>
          </p:nvSpPr>
          <p:spPr>
            <a:xfrm flipH="1">
              <a:off x="5746114" y="145008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13" name="Straight Connector 2812"/>
            <p:cNvCxnSpPr/>
            <p:nvPr/>
          </p:nvCxnSpPr>
          <p:spPr>
            <a:xfrm flipH="1">
              <a:off x="5793305" y="177357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4" name="Straight Connector 2813"/>
            <p:cNvCxnSpPr/>
            <p:nvPr/>
          </p:nvCxnSpPr>
          <p:spPr>
            <a:xfrm flipH="1">
              <a:off x="5834902" y="17699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5" name="Straight Connector 2814"/>
            <p:cNvCxnSpPr/>
            <p:nvPr/>
          </p:nvCxnSpPr>
          <p:spPr>
            <a:xfrm flipH="1">
              <a:off x="5793305" y="169354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6" name="Straight Connector 2815"/>
            <p:cNvCxnSpPr/>
            <p:nvPr/>
          </p:nvCxnSpPr>
          <p:spPr>
            <a:xfrm flipH="1">
              <a:off x="5834902" y="169354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17" name="Freeform 2816"/>
            <p:cNvSpPr/>
            <p:nvPr/>
          </p:nvSpPr>
          <p:spPr>
            <a:xfrm flipH="1">
              <a:off x="5767262" y="165659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8" name="Freeform 2817"/>
            <p:cNvSpPr/>
            <p:nvPr/>
          </p:nvSpPr>
          <p:spPr>
            <a:xfrm>
              <a:off x="5831310" y="165529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19" name="Straight Connector 2818"/>
            <p:cNvCxnSpPr/>
            <p:nvPr/>
          </p:nvCxnSpPr>
          <p:spPr>
            <a:xfrm flipH="1">
              <a:off x="5790745" y="16072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0" name="Straight Connector 2819"/>
            <p:cNvCxnSpPr/>
            <p:nvPr/>
          </p:nvCxnSpPr>
          <p:spPr>
            <a:xfrm flipH="1">
              <a:off x="5838742" y="160720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21" name="Freeform 2820"/>
            <p:cNvSpPr/>
            <p:nvPr/>
          </p:nvSpPr>
          <p:spPr>
            <a:xfrm flipH="1">
              <a:off x="5764844" y="173847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2" name="Freeform 2821"/>
            <p:cNvSpPr/>
            <p:nvPr/>
          </p:nvSpPr>
          <p:spPr>
            <a:xfrm>
              <a:off x="5828891" y="173716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23" name="Straight Connector 2822"/>
            <p:cNvCxnSpPr/>
            <p:nvPr/>
          </p:nvCxnSpPr>
          <p:spPr>
            <a:xfrm flipH="1">
              <a:off x="5794257" y="198982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4" name="Straight Connector 2823"/>
            <p:cNvCxnSpPr/>
            <p:nvPr/>
          </p:nvCxnSpPr>
          <p:spPr>
            <a:xfrm flipH="1">
              <a:off x="5835853" y="198623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5" name="Straight Connector 2824"/>
            <p:cNvCxnSpPr/>
            <p:nvPr/>
          </p:nvCxnSpPr>
          <p:spPr>
            <a:xfrm flipH="1">
              <a:off x="5794257" y="19097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6" name="Straight Connector 2825"/>
            <p:cNvCxnSpPr/>
            <p:nvPr/>
          </p:nvCxnSpPr>
          <p:spPr>
            <a:xfrm flipH="1">
              <a:off x="5835853" y="19097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27" name="Freeform 2826"/>
            <p:cNvSpPr/>
            <p:nvPr/>
          </p:nvSpPr>
          <p:spPr>
            <a:xfrm flipH="1">
              <a:off x="5768214" y="187284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8" name="Freeform 2827"/>
            <p:cNvSpPr/>
            <p:nvPr/>
          </p:nvSpPr>
          <p:spPr>
            <a:xfrm>
              <a:off x="5832261" y="187153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29" name="Straight Connector 2828"/>
            <p:cNvCxnSpPr/>
            <p:nvPr/>
          </p:nvCxnSpPr>
          <p:spPr>
            <a:xfrm flipH="1">
              <a:off x="5791697" y="182345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0" name="Straight Connector 2829"/>
            <p:cNvCxnSpPr/>
            <p:nvPr/>
          </p:nvCxnSpPr>
          <p:spPr>
            <a:xfrm flipH="1">
              <a:off x="5839693" y="182345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31" name="Freeform 2830"/>
            <p:cNvSpPr/>
            <p:nvPr/>
          </p:nvSpPr>
          <p:spPr>
            <a:xfrm flipH="1">
              <a:off x="5765795" y="195471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2" name="Freeform 2831"/>
            <p:cNvSpPr/>
            <p:nvPr/>
          </p:nvSpPr>
          <p:spPr>
            <a:xfrm>
              <a:off x="5829842" y="195340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3" name="Oval 2832"/>
            <p:cNvSpPr/>
            <p:nvPr/>
          </p:nvSpPr>
          <p:spPr>
            <a:xfrm flipH="1">
              <a:off x="5715873" y="2027711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4" name="Oval 2833"/>
            <p:cNvSpPr/>
            <p:nvPr/>
          </p:nvSpPr>
          <p:spPr>
            <a:xfrm flipH="1">
              <a:off x="5600006" y="143738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35" name="Straight Connector 2834"/>
            <p:cNvCxnSpPr/>
            <p:nvPr/>
          </p:nvCxnSpPr>
          <p:spPr>
            <a:xfrm flipH="1">
              <a:off x="5647197" y="176088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6" name="Straight Connector 2835"/>
            <p:cNvCxnSpPr/>
            <p:nvPr/>
          </p:nvCxnSpPr>
          <p:spPr>
            <a:xfrm flipH="1">
              <a:off x="5688794" y="17572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7" name="Straight Connector 2836"/>
            <p:cNvCxnSpPr/>
            <p:nvPr/>
          </p:nvCxnSpPr>
          <p:spPr>
            <a:xfrm flipH="1">
              <a:off x="5647197" y="168084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8" name="Straight Connector 2837"/>
            <p:cNvCxnSpPr/>
            <p:nvPr/>
          </p:nvCxnSpPr>
          <p:spPr>
            <a:xfrm flipH="1">
              <a:off x="5688794" y="168084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39" name="Freeform 2838"/>
            <p:cNvSpPr/>
            <p:nvPr/>
          </p:nvSpPr>
          <p:spPr>
            <a:xfrm flipH="1">
              <a:off x="5621154" y="164390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0" name="Freeform 2839"/>
            <p:cNvSpPr/>
            <p:nvPr/>
          </p:nvSpPr>
          <p:spPr>
            <a:xfrm>
              <a:off x="5685202" y="164259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41" name="Straight Connector 2840"/>
            <p:cNvCxnSpPr/>
            <p:nvPr/>
          </p:nvCxnSpPr>
          <p:spPr>
            <a:xfrm flipH="1">
              <a:off x="5644637" y="15945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2" name="Straight Connector 2841"/>
            <p:cNvCxnSpPr/>
            <p:nvPr/>
          </p:nvCxnSpPr>
          <p:spPr>
            <a:xfrm flipH="1">
              <a:off x="5692634" y="159451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43" name="Freeform 2842"/>
            <p:cNvSpPr/>
            <p:nvPr/>
          </p:nvSpPr>
          <p:spPr>
            <a:xfrm flipH="1">
              <a:off x="5618736" y="172577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4" name="Freeform 2843"/>
            <p:cNvSpPr/>
            <p:nvPr/>
          </p:nvSpPr>
          <p:spPr>
            <a:xfrm>
              <a:off x="5682783" y="172446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45" name="Straight Connector 2844"/>
            <p:cNvCxnSpPr/>
            <p:nvPr/>
          </p:nvCxnSpPr>
          <p:spPr>
            <a:xfrm flipH="1">
              <a:off x="5648149" y="197712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6" name="Straight Connector 2845"/>
            <p:cNvCxnSpPr/>
            <p:nvPr/>
          </p:nvCxnSpPr>
          <p:spPr>
            <a:xfrm flipH="1">
              <a:off x="5689745" y="19735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7" name="Straight Connector 2846"/>
            <p:cNvCxnSpPr/>
            <p:nvPr/>
          </p:nvCxnSpPr>
          <p:spPr>
            <a:xfrm flipH="1">
              <a:off x="5648149" y="18970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8" name="Straight Connector 2847"/>
            <p:cNvCxnSpPr/>
            <p:nvPr/>
          </p:nvCxnSpPr>
          <p:spPr>
            <a:xfrm flipH="1">
              <a:off x="5689745" y="189709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49" name="Freeform 2848"/>
            <p:cNvSpPr/>
            <p:nvPr/>
          </p:nvSpPr>
          <p:spPr>
            <a:xfrm flipH="1">
              <a:off x="5622106" y="186014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0" name="Freeform 2849"/>
            <p:cNvSpPr/>
            <p:nvPr/>
          </p:nvSpPr>
          <p:spPr>
            <a:xfrm>
              <a:off x="5686153" y="185883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51" name="Straight Connector 2850"/>
            <p:cNvCxnSpPr/>
            <p:nvPr/>
          </p:nvCxnSpPr>
          <p:spPr>
            <a:xfrm flipH="1">
              <a:off x="5645589" y="18107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2" name="Straight Connector 2851"/>
            <p:cNvCxnSpPr/>
            <p:nvPr/>
          </p:nvCxnSpPr>
          <p:spPr>
            <a:xfrm flipH="1">
              <a:off x="5693585" y="181075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53" name="Freeform 2852"/>
            <p:cNvSpPr/>
            <p:nvPr/>
          </p:nvSpPr>
          <p:spPr>
            <a:xfrm flipH="1">
              <a:off x="5619687" y="194202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4" name="Freeform 2853"/>
            <p:cNvSpPr/>
            <p:nvPr/>
          </p:nvSpPr>
          <p:spPr>
            <a:xfrm>
              <a:off x="5683734" y="194071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5" name="Oval 2854"/>
            <p:cNvSpPr/>
            <p:nvPr/>
          </p:nvSpPr>
          <p:spPr>
            <a:xfrm flipH="1">
              <a:off x="5569765" y="201501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6" name="Oval 2855"/>
            <p:cNvSpPr/>
            <p:nvPr/>
          </p:nvSpPr>
          <p:spPr>
            <a:xfrm flipH="1">
              <a:off x="5457066" y="142860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57" name="Straight Connector 2856"/>
            <p:cNvCxnSpPr/>
            <p:nvPr/>
          </p:nvCxnSpPr>
          <p:spPr>
            <a:xfrm flipH="1">
              <a:off x="5504257" y="175210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8" name="Straight Connector 2857"/>
            <p:cNvCxnSpPr/>
            <p:nvPr/>
          </p:nvCxnSpPr>
          <p:spPr>
            <a:xfrm flipH="1">
              <a:off x="5545854" y="17485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9" name="Straight Connector 2858"/>
            <p:cNvCxnSpPr/>
            <p:nvPr/>
          </p:nvCxnSpPr>
          <p:spPr>
            <a:xfrm flipH="1">
              <a:off x="5504257" y="16720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0" name="Straight Connector 2859"/>
            <p:cNvCxnSpPr/>
            <p:nvPr/>
          </p:nvCxnSpPr>
          <p:spPr>
            <a:xfrm flipH="1">
              <a:off x="5545854" y="16720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61" name="Freeform 2860"/>
            <p:cNvSpPr/>
            <p:nvPr/>
          </p:nvSpPr>
          <p:spPr>
            <a:xfrm flipH="1">
              <a:off x="5478214" y="163512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2" name="Freeform 2861"/>
            <p:cNvSpPr/>
            <p:nvPr/>
          </p:nvSpPr>
          <p:spPr>
            <a:xfrm>
              <a:off x="5542262" y="163381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63" name="Straight Connector 2862"/>
            <p:cNvCxnSpPr/>
            <p:nvPr/>
          </p:nvCxnSpPr>
          <p:spPr>
            <a:xfrm flipH="1">
              <a:off x="5501697" y="15857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4" name="Straight Connector 2863"/>
            <p:cNvCxnSpPr/>
            <p:nvPr/>
          </p:nvCxnSpPr>
          <p:spPr>
            <a:xfrm flipH="1">
              <a:off x="5549694" y="15857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65" name="Freeform 2864"/>
            <p:cNvSpPr/>
            <p:nvPr/>
          </p:nvSpPr>
          <p:spPr>
            <a:xfrm flipH="1">
              <a:off x="5475796" y="171699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6" name="Freeform 2865"/>
            <p:cNvSpPr/>
            <p:nvPr/>
          </p:nvSpPr>
          <p:spPr>
            <a:xfrm>
              <a:off x="5539843" y="171568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67" name="Straight Connector 2866"/>
            <p:cNvCxnSpPr/>
            <p:nvPr/>
          </p:nvCxnSpPr>
          <p:spPr>
            <a:xfrm flipH="1">
              <a:off x="5505209" y="196834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8" name="Straight Connector 2867"/>
            <p:cNvCxnSpPr/>
            <p:nvPr/>
          </p:nvCxnSpPr>
          <p:spPr>
            <a:xfrm flipH="1">
              <a:off x="5546805" y="196475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9" name="Straight Connector 2868"/>
            <p:cNvCxnSpPr/>
            <p:nvPr/>
          </p:nvCxnSpPr>
          <p:spPr>
            <a:xfrm flipH="1">
              <a:off x="5505209" y="18883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0" name="Straight Connector 2869"/>
            <p:cNvCxnSpPr/>
            <p:nvPr/>
          </p:nvCxnSpPr>
          <p:spPr>
            <a:xfrm flipH="1">
              <a:off x="5546805" y="188831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71" name="Freeform 2870"/>
            <p:cNvSpPr/>
            <p:nvPr/>
          </p:nvSpPr>
          <p:spPr>
            <a:xfrm flipH="1">
              <a:off x="5479166" y="185136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2" name="Freeform 2871"/>
            <p:cNvSpPr/>
            <p:nvPr/>
          </p:nvSpPr>
          <p:spPr>
            <a:xfrm>
              <a:off x="5543213" y="185006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73" name="Straight Connector 2872"/>
            <p:cNvCxnSpPr/>
            <p:nvPr/>
          </p:nvCxnSpPr>
          <p:spPr>
            <a:xfrm flipH="1">
              <a:off x="5502649" y="180197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4" name="Straight Connector 2873"/>
            <p:cNvCxnSpPr/>
            <p:nvPr/>
          </p:nvCxnSpPr>
          <p:spPr>
            <a:xfrm flipH="1">
              <a:off x="5550645" y="180197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75" name="Freeform 2874"/>
            <p:cNvSpPr/>
            <p:nvPr/>
          </p:nvSpPr>
          <p:spPr>
            <a:xfrm flipH="1">
              <a:off x="5476747" y="193324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6" name="Freeform 2875"/>
            <p:cNvSpPr/>
            <p:nvPr/>
          </p:nvSpPr>
          <p:spPr>
            <a:xfrm>
              <a:off x="5540794" y="193193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7" name="Oval 2876"/>
            <p:cNvSpPr/>
            <p:nvPr/>
          </p:nvSpPr>
          <p:spPr>
            <a:xfrm flipH="1">
              <a:off x="5426825" y="2006236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8" name="Oval 2877"/>
            <p:cNvSpPr/>
            <p:nvPr/>
          </p:nvSpPr>
          <p:spPr>
            <a:xfrm flipH="1">
              <a:off x="5311355" y="1423991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79" name="Straight Connector 2878"/>
            <p:cNvCxnSpPr/>
            <p:nvPr/>
          </p:nvCxnSpPr>
          <p:spPr>
            <a:xfrm flipH="1">
              <a:off x="5358546" y="174748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0" name="Straight Connector 2879"/>
            <p:cNvCxnSpPr/>
            <p:nvPr/>
          </p:nvCxnSpPr>
          <p:spPr>
            <a:xfrm flipH="1">
              <a:off x="5400143" y="174389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1" name="Straight Connector 2880"/>
            <p:cNvCxnSpPr/>
            <p:nvPr/>
          </p:nvCxnSpPr>
          <p:spPr>
            <a:xfrm flipH="1">
              <a:off x="5358546" y="166745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2" name="Straight Connector 2881"/>
            <p:cNvCxnSpPr/>
            <p:nvPr/>
          </p:nvCxnSpPr>
          <p:spPr>
            <a:xfrm flipH="1">
              <a:off x="5400143" y="166745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83" name="Freeform 2882"/>
            <p:cNvSpPr/>
            <p:nvPr/>
          </p:nvSpPr>
          <p:spPr>
            <a:xfrm flipH="1">
              <a:off x="5332503" y="163051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4" name="Freeform 2883"/>
            <p:cNvSpPr/>
            <p:nvPr/>
          </p:nvSpPr>
          <p:spPr>
            <a:xfrm>
              <a:off x="5396551" y="162920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85" name="Straight Connector 2884"/>
            <p:cNvCxnSpPr/>
            <p:nvPr/>
          </p:nvCxnSpPr>
          <p:spPr>
            <a:xfrm flipH="1">
              <a:off x="5355986" y="158112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6" name="Straight Connector 2885"/>
            <p:cNvCxnSpPr/>
            <p:nvPr/>
          </p:nvCxnSpPr>
          <p:spPr>
            <a:xfrm flipH="1">
              <a:off x="5403983" y="158112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87" name="Freeform 2886"/>
            <p:cNvSpPr/>
            <p:nvPr/>
          </p:nvSpPr>
          <p:spPr>
            <a:xfrm flipH="1">
              <a:off x="5330085" y="171238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8" name="Freeform 2887"/>
            <p:cNvSpPr/>
            <p:nvPr/>
          </p:nvSpPr>
          <p:spPr>
            <a:xfrm>
              <a:off x="5394132" y="171107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89" name="Straight Connector 2888"/>
            <p:cNvCxnSpPr/>
            <p:nvPr/>
          </p:nvCxnSpPr>
          <p:spPr>
            <a:xfrm flipH="1">
              <a:off x="5359498" y="196373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0" name="Straight Connector 2889"/>
            <p:cNvCxnSpPr/>
            <p:nvPr/>
          </p:nvCxnSpPr>
          <p:spPr>
            <a:xfrm flipH="1">
              <a:off x="5401094" y="196014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1" name="Straight Connector 2890"/>
            <p:cNvCxnSpPr/>
            <p:nvPr/>
          </p:nvCxnSpPr>
          <p:spPr>
            <a:xfrm flipH="1">
              <a:off x="5359498" y="188369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2" name="Straight Connector 2891"/>
            <p:cNvCxnSpPr/>
            <p:nvPr/>
          </p:nvCxnSpPr>
          <p:spPr>
            <a:xfrm flipH="1">
              <a:off x="5401094" y="188369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93" name="Freeform 2892"/>
            <p:cNvSpPr/>
            <p:nvPr/>
          </p:nvSpPr>
          <p:spPr>
            <a:xfrm flipH="1">
              <a:off x="5333455" y="184675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4" name="Freeform 2893"/>
            <p:cNvSpPr/>
            <p:nvPr/>
          </p:nvSpPr>
          <p:spPr>
            <a:xfrm>
              <a:off x="5397502" y="184544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95" name="Straight Connector 2894"/>
            <p:cNvCxnSpPr/>
            <p:nvPr/>
          </p:nvCxnSpPr>
          <p:spPr>
            <a:xfrm flipH="1">
              <a:off x="5356938" y="17973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6" name="Straight Connector 2895"/>
            <p:cNvCxnSpPr/>
            <p:nvPr/>
          </p:nvCxnSpPr>
          <p:spPr>
            <a:xfrm flipH="1">
              <a:off x="5404934" y="179736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97" name="Freeform 2896"/>
            <p:cNvSpPr/>
            <p:nvPr/>
          </p:nvSpPr>
          <p:spPr>
            <a:xfrm flipH="1">
              <a:off x="5331036" y="192862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8" name="Freeform 2897"/>
            <p:cNvSpPr/>
            <p:nvPr/>
          </p:nvSpPr>
          <p:spPr>
            <a:xfrm>
              <a:off x="5395083" y="192731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9" name="Oval 2898"/>
            <p:cNvSpPr/>
            <p:nvPr/>
          </p:nvSpPr>
          <p:spPr>
            <a:xfrm flipH="1">
              <a:off x="5281114" y="2001622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0" name="Oval 2899"/>
            <p:cNvSpPr/>
            <p:nvPr/>
          </p:nvSpPr>
          <p:spPr>
            <a:xfrm flipH="1">
              <a:off x="5168415" y="1415212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01" name="Straight Connector 2900"/>
            <p:cNvCxnSpPr/>
            <p:nvPr/>
          </p:nvCxnSpPr>
          <p:spPr>
            <a:xfrm flipH="1">
              <a:off x="5215606" y="173870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2" name="Straight Connector 2901"/>
            <p:cNvCxnSpPr/>
            <p:nvPr/>
          </p:nvCxnSpPr>
          <p:spPr>
            <a:xfrm flipH="1">
              <a:off x="5257203" y="17351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3" name="Straight Connector 2902"/>
            <p:cNvCxnSpPr/>
            <p:nvPr/>
          </p:nvCxnSpPr>
          <p:spPr>
            <a:xfrm flipH="1">
              <a:off x="5215606" y="165867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4" name="Straight Connector 2903"/>
            <p:cNvCxnSpPr/>
            <p:nvPr/>
          </p:nvCxnSpPr>
          <p:spPr>
            <a:xfrm flipH="1">
              <a:off x="5257203" y="165867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05" name="Freeform 2904"/>
            <p:cNvSpPr/>
            <p:nvPr/>
          </p:nvSpPr>
          <p:spPr>
            <a:xfrm flipH="1">
              <a:off x="5189563" y="162173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6" name="Freeform 2905"/>
            <p:cNvSpPr/>
            <p:nvPr/>
          </p:nvSpPr>
          <p:spPr>
            <a:xfrm>
              <a:off x="5253611" y="162042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07" name="Straight Connector 2906"/>
            <p:cNvCxnSpPr/>
            <p:nvPr/>
          </p:nvCxnSpPr>
          <p:spPr>
            <a:xfrm flipH="1">
              <a:off x="5213046" y="157234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8" name="Straight Connector 2907"/>
            <p:cNvCxnSpPr/>
            <p:nvPr/>
          </p:nvCxnSpPr>
          <p:spPr>
            <a:xfrm flipH="1">
              <a:off x="5261043" y="157234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09" name="Freeform 2908"/>
            <p:cNvSpPr/>
            <p:nvPr/>
          </p:nvSpPr>
          <p:spPr>
            <a:xfrm flipH="1">
              <a:off x="5187145" y="170360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0" name="Freeform 2909"/>
            <p:cNvSpPr/>
            <p:nvPr/>
          </p:nvSpPr>
          <p:spPr>
            <a:xfrm>
              <a:off x="5251192" y="170229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11" name="Straight Connector 2910"/>
            <p:cNvCxnSpPr/>
            <p:nvPr/>
          </p:nvCxnSpPr>
          <p:spPr>
            <a:xfrm flipH="1">
              <a:off x="5216558" y="195495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2" name="Straight Connector 2911"/>
            <p:cNvCxnSpPr/>
            <p:nvPr/>
          </p:nvCxnSpPr>
          <p:spPr>
            <a:xfrm flipH="1">
              <a:off x="5258154" y="19513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3" name="Straight Connector 2912"/>
            <p:cNvCxnSpPr/>
            <p:nvPr/>
          </p:nvCxnSpPr>
          <p:spPr>
            <a:xfrm flipH="1">
              <a:off x="5216558" y="18749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4" name="Straight Connector 2913"/>
            <p:cNvCxnSpPr/>
            <p:nvPr/>
          </p:nvCxnSpPr>
          <p:spPr>
            <a:xfrm flipH="1">
              <a:off x="5258154" y="18749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15" name="Freeform 2914"/>
            <p:cNvSpPr/>
            <p:nvPr/>
          </p:nvSpPr>
          <p:spPr>
            <a:xfrm flipH="1">
              <a:off x="5190515" y="183797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6" name="Freeform 2915"/>
            <p:cNvSpPr/>
            <p:nvPr/>
          </p:nvSpPr>
          <p:spPr>
            <a:xfrm>
              <a:off x="5254562" y="183666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17" name="Straight Connector 2916"/>
            <p:cNvCxnSpPr/>
            <p:nvPr/>
          </p:nvCxnSpPr>
          <p:spPr>
            <a:xfrm flipH="1">
              <a:off x="5213998" y="17885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8" name="Straight Connector 2917"/>
            <p:cNvCxnSpPr/>
            <p:nvPr/>
          </p:nvCxnSpPr>
          <p:spPr>
            <a:xfrm flipH="1">
              <a:off x="5261994" y="178858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19" name="Freeform 2918"/>
            <p:cNvSpPr/>
            <p:nvPr/>
          </p:nvSpPr>
          <p:spPr>
            <a:xfrm flipH="1">
              <a:off x="5188096" y="191984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0" name="Freeform 2919"/>
            <p:cNvSpPr/>
            <p:nvPr/>
          </p:nvSpPr>
          <p:spPr>
            <a:xfrm>
              <a:off x="5252143" y="191854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1" name="Oval 2920"/>
            <p:cNvSpPr/>
            <p:nvPr/>
          </p:nvSpPr>
          <p:spPr>
            <a:xfrm flipH="1">
              <a:off x="5138174" y="199284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2" name="Oval 2921"/>
            <p:cNvSpPr/>
            <p:nvPr/>
          </p:nvSpPr>
          <p:spPr>
            <a:xfrm flipH="1">
              <a:off x="5025167" y="1411832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23" name="Straight Connector 2922"/>
            <p:cNvCxnSpPr/>
            <p:nvPr/>
          </p:nvCxnSpPr>
          <p:spPr>
            <a:xfrm flipH="1">
              <a:off x="5072358" y="173532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4" name="Straight Connector 2923"/>
            <p:cNvCxnSpPr/>
            <p:nvPr/>
          </p:nvCxnSpPr>
          <p:spPr>
            <a:xfrm flipH="1">
              <a:off x="5113955" y="173173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5" name="Straight Connector 2924"/>
            <p:cNvCxnSpPr/>
            <p:nvPr/>
          </p:nvCxnSpPr>
          <p:spPr>
            <a:xfrm flipH="1">
              <a:off x="5072358" y="165529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6" name="Straight Connector 2925"/>
            <p:cNvCxnSpPr/>
            <p:nvPr/>
          </p:nvCxnSpPr>
          <p:spPr>
            <a:xfrm flipH="1">
              <a:off x="5113955" y="165529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27" name="Freeform 2926"/>
            <p:cNvSpPr/>
            <p:nvPr/>
          </p:nvSpPr>
          <p:spPr>
            <a:xfrm flipH="1">
              <a:off x="5046315" y="161835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8" name="Freeform 2927"/>
            <p:cNvSpPr/>
            <p:nvPr/>
          </p:nvSpPr>
          <p:spPr>
            <a:xfrm>
              <a:off x="5110363" y="161704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29" name="Straight Connector 2928"/>
            <p:cNvCxnSpPr/>
            <p:nvPr/>
          </p:nvCxnSpPr>
          <p:spPr>
            <a:xfrm flipH="1">
              <a:off x="5069798" y="156896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0" name="Straight Connector 2929"/>
            <p:cNvCxnSpPr/>
            <p:nvPr/>
          </p:nvCxnSpPr>
          <p:spPr>
            <a:xfrm flipH="1">
              <a:off x="5117795" y="156896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31" name="Freeform 2930"/>
            <p:cNvSpPr/>
            <p:nvPr/>
          </p:nvSpPr>
          <p:spPr>
            <a:xfrm flipH="1">
              <a:off x="5043897" y="170022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2" name="Freeform 2931"/>
            <p:cNvSpPr/>
            <p:nvPr/>
          </p:nvSpPr>
          <p:spPr>
            <a:xfrm>
              <a:off x="5107944" y="169891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33" name="Straight Connector 2932"/>
            <p:cNvCxnSpPr/>
            <p:nvPr/>
          </p:nvCxnSpPr>
          <p:spPr>
            <a:xfrm flipH="1">
              <a:off x="5073310" y="195157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4" name="Straight Connector 2933"/>
            <p:cNvCxnSpPr/>
            <p:nvPr/>
          </p:nvCxnSpPr>
          <p:spPr>
            <a:xfrm flipH="1">
              <a:off x="5114906" y="194798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5" name="Straight Connector 2934"/>
            <p:cNvCxnSpPr/>
            <p:nvPr/>
          </p:nvCxnSpPr>
          <p:spPr>
            <a:xfrm flipH="1">
              <a:off x="5073310" y="187153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6" name="Straight Connector 2935"/>
            <p:cNvCxnSpPr/>
            <p:nvPr/>
          </p:nvCxnSpPr>
          <p:spPr>
            <a:xfrm flipH="1">
              <a:off x="5114906" y="187153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37" name="Freeform 2936"/>
            <p:cNvSpPr/>
            <p:nvPr/>
          </p:nvSpPr>
          <p:spPr>
            <a:xfrm flipH="1">
              <a:off x="5047267" y="183459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8" name="Freeform 2937"/>
            <p:cNvSpPr/>
            <p:nvPr/>
          </p:nvSpPr>
          <p:spPr>
            <a:xfrm>
              <a:off x="5111314" y="183328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39" name="Straight Connector 2938"/>
            <p:cNvCxnSpPr/>
            <p:nvPr/>
          </p:nvCxnSpPr>
          <p:spPr>
            <a:xfrm flipH="1">
              <a:off x="5070750" y="178520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0" name="Straight Connector 2939"/>
            <p:cNvCxnSpPr/>
            <p:nvPr/>
          </p:nvCxnSpPr>
          <p:spPr>
            <a:xfrm flipH="1">
              <a:off x="5118746" y="178520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1" name="Freeform 2940"/>
            <p:cNvSpPr/>
            <p:nvPr/>
          </p:nvSpPr>
          <p:spPr>
            <a:xfrm flipH="1">
              <a:off x="5044848" y="191646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2" name="Freeform 2941"/>
            <p:cNvSpPr/>
            <p:nvPr/>
          </p:nvSpPr>
          <p:spPr>
            <a:xfrm>
              <a:off x="5108895" y="191516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3" name="Oval 2942"/>
            <p:cNvSpPr/>
            <p:nvPr/>
          </p:nvSpPr>
          <p:spPr>
            <a:xfrm flipH="1">
              <a:off x="4994926" y="1989463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4" name="Oval 2943"/>
            <p:cNvSpPr/>
            <p:nvPr/>
          </p:nvSpPr>
          <p:spPr>
            <a:xfrm flipH="1">
              <a:off x="4882227" y="1406228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45" name="Straight Connector 2944"/>
            <p:cNvCxnSpPr/>
            <p:nvPr/>
          </p:nvCxnSpPr>
          <p:spPr>
            <a:xfrm flipH="1">
              <a:off x="4929418" y="172972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6" name="Straight Connector 2945"/>
            <p:cNvCxnSpPr/>
            <p:nvPr/>
          </p:nvCxnSpPr>
          <p:spPr>
            <a:xfrm flipH="1">
              <a:off x="4971015" y="17261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7" name="Straight Connector 2946"/>
            <p:cNvCxnSpPr/>
            <p:nvPr/>
          </p:nvCxnSpPr>
          <p:spPr>
            <a:xfrm flipH="1">
              <a:off x="4929418" y="164968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8" name="Straight Connector 2947"/>
            <p:cNvCxnSpPr/>
            <p:nvPr/>
          </p:nvCxnSpPr>
          <p:spPr>
            <a:xfrm flipH="1">
              <a:off x="4971015" y="164968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9" name="Freeform 2948"/>
            <p:cNvSpPr/>
            <p:nvPr/>
          </p:nvSpPr>
          <p:spPr>
            <a:xfrm flipH="1">
              <a:off x="4903375" y="161274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0" name="Freeform 2949"/>
            <p:cNvSpPr/>
            <p:nvPr/>
          </p:nvSpPr>
          <p:spPr>
            <a:xfrm>
              <a:off x="4967423" y="161143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51" name="Straight Connector 2950"/>
            <p:cNvCxnSpPr/>
            <p:nvPr/>
          </p:nvCxnSpPr>
          <p:spPr>
            <a:xfrm flipH="1">
              <a:off x="4926858" y="156335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2" name="Straight Connector 2951"/>
            <p:cNvCxnSpPr/>
            <p:nvPr/>
          </p:nvCxnSpPr>
          <p:spPr>
            <a:xfrm flipH="1">
              <a:off x="4974855" y="156335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53" name="Freeform 2952"/>
            <p:cNvSpPr/>
            <p:nvPr/>
          </p:nvSpPr>
          <p:spPr>
            <a:xfrm flipH="1">
              <a:off x="4900957" y="169461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4" name="Freeform 2953"/>
            <p:cNvSpPr/>
            <p:nvPr/>
          </p:nvSpPr>
          <p:spPr>
            <a:xfrm>
              <a:off x="4965004" y="169331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55" name="Straight Connector 2954"/>
            <p:cNvCxnSpPr/>
            <p:nvPr/>
          </p:nvCxnSpPr>
          <p:spPr>
            <a:xfrm flipH="1">
              <a:off x="4930370" y="194596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6" name="Straight Connector 2955"/>
            <p:cNvCxnSpPr/>
            <p:nvPr/>
          </p:nvCxnSpPr>
          <p:spPr>
            <a:xfrm flipH="1">
              <a:off x="4971966" y="194237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7" name="Straight Connector 2956"/>
            <p:cNvCxnSpPr/>
            <p:nvPr/>
          </p:nvCxnSpPr>
          <p:spPr>
            <a:xfrm flipH="1">
              <a:off x="4930370" y="18659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8" name="Straight Connector 2957"/>
            <p:cNvCxnSpPr/>
            <p:nvPr/>
          </p:nvCxnSpPr>
          <p:spPr>
            <a:xfrm flipH="1">
              <a:off x="4971966" y="18659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59" name="Freeform 2958"/>
            <p:cNvSpPr/>
            <p:nvPr/>
          </p:nvSpPr>
          <p:spPr>
            <a:xfrm flipH="1">
              <a:off x="4904327" y="182899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0" name="Freeform 2959"/>
            <p:cNvSpPr/>
            <p:nvPr/>
          </p:nvSpPr>
          <p:spPr>
            <a:xfrm>
              <a:off x="4968374" y="182768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61" name="Straight Connector 2960"/>
            <p:cNvCxnSpPr/>
            <p:nvPr/>
          </p:nvCxnSpPr>
          <p:spPr>
            <a:xfrm flipH="1">
              <a:off x="4927810" y="177960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2" name="Straight Connector 2961"/>
            <p:cNvCxnSpPr/>
            <p:nvPr/>
          </p:nvCxnSpPr>
          <p:spPr>
            <a:xfrm flipH="1">
              <a:off x="4975806" y="177960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63" name="Freeform 2962"/>
            <p:cNvSpPr/>
            <p:nvPr/>
          </p:nvSpPr>
          <p:spPr>
            <a:xfrm flipH="1">
              <a:off x="4901908" y="191086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4" name="Freeform 2963"/>
            <p:cNvSpPr/>
            <p:nvPr/>
          </p:nvSpPr>
          <p:spPr>
            <a:xfrm>
              <a:off x="4965955" y="190955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5" name="Oval 2964"/>
            <p:cNvSpPr/>
            <p:nvPr/>
          </p:nvSpPr>
          <p:spPr>
            <a:xfrm flipH="1">
              <a:off x="4851986" y="1983859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6" name="Oval 2965"/>
            <p:cNvSpPr/>
            <p:nvPr/>
          </p:nvSpPr>
          <p:spPr>
            <a:xfrm flipH="1">
              <a:off x="4740043" y="1402160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67" name="Straight Connector 2966"/>
            <p:cNvCxnSpPr/>
            <p:nvPr/>
          </p:nvCxnSpPr>
          <p:spPr>
            <a:xfrm flipH="1">
              <a:off x="4787234" y="172565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8" name="Straight Connector 2967"/>
            <p:cNvCxnSpPr/>
            <p:nvPr/>
          </p:nvCxnSpPr>
          <p:spPr>
            <a:xfrm flipH="1">
              <a:off x="4828831" y="17220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9" name="Straight Connector 2968"/>
            <p:cNvCxnSpPr/>
            <p:nvPr/>
          </p:nvCxnSpPr>
          <p:spPr>
            <a:xfrm flipH="1">
              <a:off x="4787234" y="164562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0" name="Straight Connector 2969"/>
            <p:cNvCxnSpPr/>
            <p:nvPr/>
          </p:nvCxnSpPr>
          <p:spPr>
            <a:xfrm flipH="1">
              <a:off x="4828831" y="164562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71" name="Freeform 2970"/>
            <p:cNvSpPr/>
            <p:nvPr/>
          </p:nvSpPr>
          <p:spPr>
            <a:xfrm flipH="1">
              <a:off x="4761191" y="160867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2" name="Freeform 2971"/>
            <p:cNvSpPr/>
            <p:nvPr/>
          </p:nvSpPr>
          <p:spPr>
            <a:xfrm>
              <a:off x="4825239" y="160737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73" name="Straight Connector 2972"/>
            <p:cNvCxnSpPr/>
            <p:nvPr/>
          </p:nvCxnSpPr>
          <p:spPr>
            <a:xfrm flipH="1">
              <a:off x="4784674" y="155928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4" name="Straight Connector 2973"/>
            <p:cNvCxnSpPr/>
            <p:nvPr/>
          </p:nvCxnSpPr>
          <p:spPr>
            <a:xfrm flipH="1">
              <a:off x="4832671" y="1559289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75" name="Freeform 2974"/>
            <p:cNvSpPr/>
            <p:nvPr/>
          </p:nvSpPr>
          <p:spPr>
            <a:xfrm flipH="1">
              <a:off x="4758773" y="169055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6" name="Freeform 2975"/>
            <p:cNvSpPr/>
            <p:nvPr/>
          </p:nvSpPr>
          <p:spPr>
            <a:xfrm>
              <a:off x="4822820" y="168924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77" name="Straight Connector 2976"/>
            <p:cNvCxnSpPr/>
            <p:nvPr/>
          </p:nvCxnSpPr>
          <p:spPr>
            <a:xfrm flipH="1">
              <a:off x="4788186" y="1941901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8" name="Straight Connector 2977"/>
            <p:cNvCxnSpPr/>
            <p:nvPr/>
          </p:nvCxnSpPr>
          <p:spPr>
            <a:xfrm flipH="1">
              <a:off x="4829782" y="193831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9" name="Straight Connector 2978"/>
            <p:cNvCxnSpPr/>
            <p:nvPr/>
          </p:nvCxnSpPr>
          <p:spPr>
            <a:xfrm flipH="1">
              <a:off x="4788186" y="18618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0" name="Straight Connector 2979"/>
            <p:cNvCxnSpPr/>
            <p:nvPr/>
          </p:nvCxnSpPr>
          <p:spPr>
            <a:xfrm flipH="1">
              <a:off x="4829782" y="186186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1" name="Freeform 2980"/>
            <p:cNvSpPr/>
            <p:nvPr/>
          </p:nvSpPr>
          <p:spPr>
            <a:xfrm flipH="1">
              <a:off x="4762143" y="182492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2" name="Freeform 2981"/>
            <p:cNvSpPr/>
            <p:nvPr/>
          </p:nvSpPr>
          <p:spPr>
            <a:xfrm>
              <a:off x="4826190" y="182361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83" name="Straight Connector 2982"/>
            <p:cNvCxnSpPr/>
            <p:nvPr/>
          </p:nvCxnSpPr>
          <p:spPr>
            <a:xfrm flipH="1">
              <a:off x="4785626" y="17755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4" name="Straight Connector 2983"/>
            <p:cNvCxnSpPr/>
            <p:nvPr/>
          </p:nvCxnSpPr>
          <p:spPr>
            <a:xfrm flipH="1">
              <a:off x="4833622" y="177553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5" name="Freeform 2984"/>
            <p:cNvSpPr/>
            <p:nvPr/>
          </p:nvSpPr>
          <p:spPr>
            <a:xfrm flipH="1">
              <a:off x="4759724" y="190679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6" name="Freeform 2985"/>
            <p:cNvSpPr/>
            <p:nvPr/>
          </p:nvSpPr>
          <p:spPr>
            <a:xfrm>
              <a:off x="4823771" y="1905488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7" name="Oval 2986"/>
            <p:cNvSpPr/>
            <p:nvPr/>
          </p:nvSpPr>
          <p:spPr>
            <a:xfrm flipH="1">
              <a:off x="4709802" y="1979791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8" name="Oval 2987"/>
            <p:cNvSpPr/>
            <p:nvPr/>
          </p:nvSpPr>
          <p:spPr>
            <a:xfrm flipH="1">
              <a:off x="4597103" y="1396556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89" name="Straight Connector 2988"/>
            <p:cNvCxnSpPr/>
            <p:nvPr/>
          </p:nvCxnSpPr>
          <p:spPr>
            <a:xfrm flipH="1">
              <a:off x="4644294" y="172005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0" name="Straight Connector 2989"/>
            <p:cNvCxnSpPr/>
            <p:nvPr/>
          </p:nvCxnSpPr>
          <p:spPr>
            <a:xfrm flipH="1">
              <a:off x="4685891" y="17164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1" name="Straight Connector 2990"/>
            <p:cNvCxnSpPr/>
            <p:nvPr/>
          </p:nvCxnSpPr>
          <p:spPr>
            <a:xfrm flipH="1">
              <a:off x="4644294" y="164001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2" name="Straight Connector 2991"/>
            <p:cNvCxnSpPr/>
            <p:nvPr/>
          </p:nvCxnSpPr>
          <p:spPr>
            <a:xfrm flipH="1">
              <a:off x="4685891" y="164001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93" name="Freeform 2992"/>
            <p:cNvSpPr/>
            <p:nvPr/>
          </p:nvSpPr>
          <p:spPr>
            <a:xfrm flipH="1">
              <a:off x="4618251" y="160307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4" name="Freeform 2993"/>
            <p:cNvSpPr/>
            <p:nvPr/>
          </p:nvSpPr>
          <p:spPr>
            <a:xfrm>
              <a:off x="4682299" y="1601766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95" name="Straight Connector 2994"/>
            <p:cNvCxnSpPr/>
            <p:nvPr/>
          </p:nvCxnSpPr>
          <p:spPr>
            <a:xfrm flipH="1">
              <a:off x="4641734" y="155368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6" name="Straight Connector 2995"/>
            <p:cNvCxnSpPr/>
            <p:nvPr/>
          </p:nvCxnSpPr>
          <p:spPr>
            <a:xfrm flipH="1">
              <a:off x="4689731" y="155368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97" name="Freeform 2996"/>
            <p:cNvSpPr/>
            <p:nvPr/>
          </p:nvSpPr>
          <p:spPr>
            <a:xfrm flipH="1">
              <a:off x="4615833" y="168494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8" name="Freeform 2997"/>
            <p:cNvSpPr/>
            <p:nvPr/>
          </p:nvSpPr>
          <p:spPr>
            <a:xfrm>
              <a:off x="4679880" y="168363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99" name="Straight Connector 2998"/>
            <p:cNvCxnSpPr/>
            <p:nvPr/>
          </p:nvCxnSpPr>
          <p:spPr>
            <a:xfrm flipH="1">
              <a:off x="4645246" y="1936297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0" name="Straight Connector 2999"/>
            <p:cNvCxnSpPr/>
            <p:nvPr/>
          </p:nvCxnSpPr>
          <p:spPr>
            <a:xfrm flipH="1">
              <a:off x="4686842" y="1932706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1" name="Straight Connector 3000"/>
            <p:cNvCxnSpPr/>
            <p:nvPr/>
          </p:nvCxnSpPr>
          <p:spPr>
            <a:xfrm flipH="1">
              <a:off x="4645246" y="18562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2" name="Straight Connector 3001"/>
            <p:cNvCxnSpPr/>
            <p:nvPr/>
          </p:nvCxnSpPr>
          <p:spPr>
            <a:xfrm flipH="1">
              <a:off x="4686842" y="1856262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03" name="Freeform 3002"/>
            <p:cNvSpPr/>
            <p:nvPr/>
          </p:nvSpPr>
          <p:spPr>
            <a:xfrm flipH="1">
              <a:off x="4619203" y="181931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4" name="Freeform 3003"/>
            <p:cNvSpPr/>
            <p:nvPr/>
          </p:nvSpPr>
          <p:spPr>
            <a:xfrm>
              <a:off x="4683250" y="1818011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05" name="Straight Connector 3004"/>
            <p:cNvCxnSpPr/>
            <p:nvPr/>
          </p:nvCxnSpPr>
          <p:spPr>
            <a:xfrm flipH="1">
              <a:off x="4642686" y="176993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6" name="Straight Connector 3005"/>
            <p:cNvCxnSpPr/>
            <p:nvPr/>
          </p:nvCxnSpPr>
          <p:spPr>
            <a:xfrm flipH="1">
              <a:off x="4690682" y="176993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07" name="Freeform 3006"/>
            <p:cNvSpPr/>
            <p:nvPr/>
          </p:nvSpPr>
          <p:spPr>
            <a:xfrm flipH="1">
              <a:off x="4616784" y="190119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8" name="Freeform 3007"/>
            <p:cNvSpPr/>
            <p:nvPr/>
          </p:nvSpPr>
          <p:spPr>
            <a:xfrm>
              <a:off x="4680831" y="189988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9" name="Oval 3008"/>
            <p:cNvSpPr/>
            <p:nvPr/>
          </p:nvSpPr>
          <p:spPr>
            <a:xfrm flipH="1">
              <a:off x="4566862" y="1974187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4" name="Oval 1643"/>
            <p:cNvSpPr/>
            <p:nvPr/>
          </p:nvSpPr>
          <p:spPr>
            <a:xfrm>
              <a:off x="-106250" y="2324344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61" name="Straight Connector 1660"/>
            <p:cNvCxnSpPr/>
            <p:nvPr/>
          </p:nvCxnSpPr>
          <p:spPr>
            <a:xfrm>
              <a:off x="-8319" y="264784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6" name="Straight Connector 1665"/>
            <p:cNvCxnSpPr/>
            <p:nvPr/>
          </p:nvCxnSpPr>
          <p:spPr>
            <a:xfrm>
              <a:off x="-49916" y="264425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7" name="Straight Connector 1666"/>
            <p:cNvCxnSpPr/>
            <p:nvPr/>
          </p:nvCxnSpPr>
          <p:spPr>
            <a:xfrm>
              <a:off x="-8319" y="256780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8" name="Straight Connector 1667"/>
            <p:cNvCxnSpPr/>
            <p:nvPr/>
          </p:nvCxnSpPr>
          <p:spPr>
            <a:xfrm>
              <a:off x="-49916" y="256780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56" name="Freeform 2255"/>
            <p:cNvSpPr/>
            <p:nvPr/>
          </p:nvSpPr>
          <p:spPr>
            <a:xfrm>
              <a:off x="-18557" y="2530863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7" name="Freeform 2256"/>
            <p:cNvSpPr/>
            <p:nvPr/>
          </p:nvSpPr>
          <p:spPr>
            <a:xfrm flipH="1">
              <a:off x="-82605" y="2529554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58" name="Straight Connector 2257"/>
            <p:cNvCxnSpPr/>
            <p:nvPr/>
          </p:nvCxnSpPr>
          <p:spPr>
            <a:xfrm>
              <a:off x="-5759" y="248147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9" name="Straight Connector 2258"/>
            <p:cNvCxnSpPr/>
            <p:nvPr/>
          </p:nvCxnSpPr>
          <p:spPr>
            <a:xfrm>
              <a:off x="-53756" y="2481473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04" name="Freeform 2303"/>
            <p:cNvSpPr/>
            <p:nvPr/>
          </p:nvSpPr>
          <p:spPr>
            <a:xfrm>
              <a:off x="-16139" y="2612735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0" name="Freeform 3009"/>
            <p:cNvSpPr/>
            <p:nvPr/>
          </p:nvSpPr>
          <p:spPr>
            <a:xfrm flipH="1">
              <a:off x="-80186" y="261142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2" name="Straight Connector 3011"/>
            <p:cNvCxnSpPr/>
            <p:nvPr/>
          </p:nvCxnSpPr>
          <p:spPr>
            <a:xfrm>
              <a:off x="-9271" y="2864085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3" name="Straight Connector 3012"/>
            <p:cNvCxnSpPr/>
            <p:nvPr/>
          </p:nvCxnSpPr>
          <p:spPr>
            <a:xfrm>
              <a:off x="-50867" y="2860494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4" name="Straight Connector 3013"/>
            <p:cNvCxnSpPr/>
            <p:nvPr/>
          </p:nvCxnSpPr>
          <p:spPr>
            <a:xfrm>
              <a:off x="-9271" y="278405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5" name="Straight Connector 3064"/>
            <p:cNvCxnSpPr/>
            <p:nvPr/>
          </p:nvCxnSpPr>
          <p:spPr>
            <a:xfrm>
              <a:off x="-50867" y="2784050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67" name="Freeform 3066"/>
            <p:cNvSpPr/>
            <p:nvPr/>
          </p:nvSpPr>
          <p:spPr>
            <a:xfrm>
              <a:off x="-19509" y="2747107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8" name="Freeform 3067"/>
            <p:cNvSpPr/>
            <p:nvPr/>
          </p:nvSpPr>
          <p:spPr>
            <a:xfrm flipH="1">
              <a:off x="-83556" y="2745799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69" name="Straight Connector 3068"/>
            <p:cNvCxnSpPr/>
            <p:nvPr/>
          </p:nvCxnSpPr>
          <p:spPr>
            <a:xfrm>
              <a:off x="-6711" y="26977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0" name="Straight Connector 3069"/>
            <p:cNvCxnSpPr/>
            <p:nvPr/>
          </p:nvCxnSpPr>
          <p:spPr>
            <a:xfrm>
              <a:off x="-54707" y="2697718"/>
              <a:ext cx="0" cy="40710"/>
            </a:xfrm>
            <a:prstGeom prst="line">
              <a:avLst/>
            </a:prstGeom>
            <a:solidFill>
              <a:srgbClr val="FFFD9E"/>
            </a:solidFill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71" name="Freeform 3070"/>
            <p:cNvSpPr/>
            <p:nvPr/>
          </p:nvSpPr>
          <p:spPr>
            <a:xfrm>
              <a:off x="-17090" y="2828980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2" name="Freeform 3071"/>
            <p:cNvSpPr/>
            <p:nvPr/>
          </p:nvSpPr>
          <p:spPr>
            <a:xfrm flipH="1">
              <a:off x="-81137" y="2827672"/>
              <a:ext cx="36281" cy="40710"/>
            </a:xfrm>
            <a:custGeom>
              <a:avLst/>
              <a:gdLst>
                <a:gd name="connsiteX0" fmla="*/ 0 w 515509"/>
                <a:gd name="connsiteY0" fmla="*/ 0 h 1358082"/>
                <a:gd name="connsiteX1" fmla="*/ 201174 w 515509"/>
                <a:gd name="connsiteY1" fmla="*/ 12574 h 1358082"/>
                <a:gd name="connsiteX2" fmla="*/ 251468 w 515509"/>
                <a:gd name="connsiteY2" fmla="*/ 50299 h 1358082"/>
                <a:gd name="connsiteX3" fmla="*/ 339481 w 515509"/>
                <a:gd name="connsiteY3" fmla="*/ 113173 h 1358082"/>
                <a:gd name="connsiteX4" fmla="*/ 402348 w 515509"/>
                <a:gd name="connsiteY4" fmla="*/ 188622 h 1358082"/>
                <a:gd name="connsiteX5" fmla="*/ 440068 w 515509"/>
                <a:gd name="connsiteY5" fmla="*/ 213772 h 1358082"/>
                <a:gd name="connsiteX6" fmla="*/ 465215 w 515509"/>
                <a:gd name="connsiteY6" fmla="*/ 289221 h 1358082"/>
                <a:gd name="connsiteX7" fmla="*/ 477789 w 515509"/>
                <a:gd name="connsiteY7" fmla="*/ 326945 h 1358082"/>
                <a:gd name="connsiteX8" fmla="*/ 515509 w 515509"/>
                <a:gd name="connsiteY8" fmla="*/ 427544 h 1358082"/>
                <a:gd name="connsiteX9" fmla="*/ 502935 w 515509"/>
                <a:gd name="connsiteY9" fmla="*/ 855088 h 1358082"/>
                <a:gd name="connsiteX10" fmla="*/ 477789 w 515509"/>
                <a:gd name="connsiteY10" fmla="*/ 943112 h 1358082"/>
                <a:gd name="connsiteX11" fmla="*/ 414922 w 515509"/>
                <a:gd name="connsiteY11" fmla="*/ 1031136 h 1358082"/>
                <a:gd name="connsiteX12" fmla="*/ 377201 w 515509"/>
                <a:gd name="connsiteY12" fmla="*/ 1106585 h 1358082"/>
                <a:gd name="connsiteX13" fmla="*/ 339481 w 515509"/>
                <a:gd name="connsiteY13" fmla="*/ 1131735 h 1358082"/>
                <a:gd name="connsiteX14" fmla="*/ 314335 w 515509"/>
                <a:gd name="connsiteY14" fmla="*/ 1169459 h 1358082"/>
                <a:gd name="connsiteX15" fmla="*/ 264041 w 515509"/>
                <a:gd name="connsiteY15" fmla="*/ 1182034 h 1358082"/>
                <a:gd name="connsiteX16" fmla="*/ 213747 w 515509"/>
                <a:gd name="connsiteY16" fmla="*/ 1207184 h 1358082"/>
                <a:gd name="connsiteX17" fmla="*/ 176027 w 515509"/>
                <a:gd name="connsiteY17" fmla="*/ 1219758 h 1358082"/>
                <a:gd name="connsiteX18" fmla="*/ 138307 w 515509"/>
                <a:gd name="connsiteY18" fmla="*/ 1257483 h 1358082"/>
                <a:gd name="connsiteX19" fmla="*/ 113160 w 515509"/>
                <a:gd name="connsiteY19" fmla="*/ 1295207 h 1358082"/>
                <a:gd name="connsiteX20" fmla="*/ 75440 w 515509"/>
                <a:gd name="connsiteY20" fmla="*/ 1320357 h 1358082"/>
                <a:gd name="connsiteX21" fmla="*/ 50293 w 515509"/>
                <a:gd name="connsiteY21" fmla="*/ 1358082 h 135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5509" h="1358082">
                  <a:moveTo>
                    <a:pt x="0" y="0"/>
                  </a:moveTo>
                  <a:cubicBezTo>
                    <a:pt x="67058" y="4191"/>
                    <a:pt x="135290" y="-604"/>
                    <a:pt x="201174" y="12574"/>
                  </a:cubicBezTo>
                  <a:cubicBezTo>
                    <a:pt x="221724" y="16684"/>
                    <a:pt x="234416" y="38117"/>
                    <a:pt x="251468" y="50299"/>
                  </a:cubicBezTo>
                  <a:cubicBezTo>
                    <a:pt x="291266" y="78730"/>
                    <a:pt x="298396" y="77953"/>
                    <a:pt x="339481" y="113173"/>
                  </a:cubicBezTo>
                  <a:cubicBezTo>
                    <a:pt x="483662" y="236772"/>
                    <a:pt x="285943" y="72204"/>
                    <a:pt x="402348" y="188622"/>
                  </a:cubicBezTo>
                  <a:cubicBezTo>
                    <a:pt x="413033" y="199308"/>
                    <a:pt x="427495" y="205389"/>
                    <a:pt x="440068" y="213772"/>
                  </a:cubicBezTo>
                  <a:lnTo>
                    <a:pt x="465215" y="289221"/>
                  </a:lnTo>
                  <a:cubicBezTo>
                    <a:pt x="469406" y="301796"/>
                    <a:pt x="471862" y="315089"/>
                    <a:pt x="477789" y="326945"/>
                  </a:cubicBezTo>
                  <a:cubicBezTo>
                    <a:pt x="510663" y="392703"/>
                    <a:pt x="498389" y="359060"/>
                    <a:pt x="515509" y="427544"/>
                  </a:cubicBezTo>
                  <a:cubicBezTo>
                    <a:pt x="511318" y="570059"/>
                    <a:pt x="510428" y="712709"/>
                    <a:pt x="502935" y="855088"/>
                  </a:cubicBezTo>
                  <a:cubicBezTo>
                    <a:pt x="502580" y="861834"/>
                    <a:pt x="483991" y="932258"/>
                    <a:pt x="477789" y="943112"/>
                  </a:cubicBezTo>
                  <a:cubicBezTo>
                    <a:pt x="454985" y="983023"/>
                    <a:pt x="434397" y="992182"/>
                    <a:pt x="414922" y="1031136"/>
                  </a:cubicBezTo>
                  <a:cubicBezTo>
                    <a:pt x="394471" y="1072042"/>
                    <a:pt x="413232" y="1070549"/>
                    <a:pt x="377201" y="1106585"/>
                  </a:cubicBezTo>
                  <a:cubicBezTo>
                    <a:pt x="366516" y="1117271"/>
                    <a:pt x="352054" y="1123352"/>
                    <a:pt x="339481" y="1131735"/>
                  </a:cubicBezTo>
                  <a:cubicBezTo>
                    <a:pt x="331099" y="1144310"/>
                    <a:pt x="326909" y="1161076"/>
                    <a:pt x="314335" y="1169459"/>
                  </a:cubicBezTo>
                  <a:cubicBezTo>
                    <a:pt x="299957" y="1179045"/>
                    <a:pt x="280221" y="1175966"/>
                    <a:pt x="264041" y="1182034"/>
                  </a:cubicBezTo>
                  <a:cubicBezTo>
                    <a:pt x="246491" y="1188616"/>
                    <a:pt x="230975" y="1199800"/>
                    <a:pt x="213747" y="1207184"/>
                  </a:cubicBezTo>
                  <a:cubicBezTo>
                    <a:pt x="201565" y="1212405"/>
                    <a:pt x="188600" y="1215567"/>
                    <a:pt x="176027" y="1219758"/>
                  </a:cubicBezTo>
                  <a:cubicBezTo>
                    <a:pt x="163454" y="1232333"/>
                    <a:pt x="149690" y="1243821"/>
                    <a:pt x="138307" y="1257483"/>
                  </a:cubicBezTo>
                  <a:cubicBezTo>
                    <a:pt x="128633" y="1269093"/>
                    <a:pt x="123846" y="1284520"/>
                    <a:pt x="113160" y="1295207"/>
                  </a:cubicBezTo>
                  <a:cubicBezTo>
                    <a:pt x="102475" y="1305893"/>
                    <a:pt x="88013" y="1311974"/>
                    <a:pt x="75440" y="1320357"/>
                  </a:cubicBezTo>
                  <a:lnTo>
                    <a:pt x="50293" y="1358082"/>
                  </a:lnTo>
                </a:path>
              </a:pathLst>
            </a:custGeom>
            <a:noFill/>
            <a:ln w="6350" cmpd="sng">
              <a:solidFill>
                <a:srgbClr val="F8EE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3" name="Oval 3072"/>
            <p:cNvSpPr/>
            <p:nvPr/>
          </p:nvSpPr>
          <p:spPr>
            <a:xfrm>
              <a:off x="-102089" y="2901975"/>
              <a:ext cx="145122" cy="162841"/>
            </a:xfrm>
            <a:prstGeom prst="ellipse">
              <a:avLst/>
            </a:prstGeom>
            <a:solidFill>
              <a:srgbClr val="F8EED9"/>
            </a:solidFill>
            <a:ln>
              <a:solidFill>
                <a:srgbClr val="F8EED9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74" name="Oval 3073"/>
          <p:cNvSpPr/>
          <p:nvPr/>
        </p:nvSpPr>
        <p:spPr>
          <a:xfrm>
            <a:off x="1667138" y="2945463"/>
            <a:ext cx="371851" cy="23229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5" name="Oval 3074"/>
          <p:cNvSpPr/>
          <p:nvPr/>
        </p:nvSpPr>
        <p:spPr>
          <a:xfrm>
            <a:off x="2012595" y="2944305"/>
            <a:ext cx="642118" cy="34126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7" name="Oval 3076"/>
          <p:cNvSpPr/>
          <p:nvPr/>
        </p:nvSpPr>
        <p:spPr>
          <a:xfrm>
            <a:off x="2334069" y="3432011"/>
            <a:ext cx="371851" cy="233608"/>
          </a:xfrm>
          <a:prstGeom prst="ellipse">
            <a:avLst/>
          </a:prstGeom>
          <a:solidFill>
            <a:srgbClr val="876DA7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078" name="Diamond 3077"/>
          <p:cNvSpPr/>
          <p:nvPr/>
        </p:nvSpPr>
        <p:spPr>
          <a:xfrm>
            <a:off x="5203190" y="3095697"/>
            <a:ext cx="819498" cy="956466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9" name="Diamond 3078"/>
          <p:cNvSpPr/>
          <p:nvPr/>
        </p:nvSpPr>
        <p:spPr>
          <a:xfrm>
            <a:off x="6375579" y="3325321"/>
            <a:ext cx="1040735" cy="446717"/>
          </a:xfrm>
          <a:prstGeom prst="diamond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080" name="Oval 3079"/>
          <p:cNvSpPr/>
          <p:nvPr/>
        </p:nvSpPr>
        <p:spPr>
          <a:xfrm>
            <a:off x="5341719" y="4508411"/>
            <a:ext cx="542644" cy="384696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Oval 3080"/>
          <p:cNvSpPr/>
          <p:nvPr/>
        </p:nvSpPr>
        <p:spPr>
          <a:xfrm>
            <a:off x="1437068" y="5140039"/>
            <a:ext cx="542644" cy="384696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2" name="Oval 3081"/>
          <p:cNvSpPr/>
          <p:nvPr/>
        </p:nvSpPr>
        <p:spPr>
          <a:xfrm>
            <a:off x="6629387" y="5117110"/>
            <a:ext cx="1005899" cy="340097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Oval 3082"/>
          <p:cNvSpPr/>
          <p:nvPr/>
        </p:nvSpPr>
        <p:spPr>
          <a:xfrm>
            <a:off x="6483854" y="5673313"/>
            <a:ext cx="371851" cy="232296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4" name="Oval 3083"/>
          <p:cNvSpPr/>
          <p:nvPr/>
        </p:nvSpPr>
        <p:spPr>
          <a:xfrm>
            <a:off x="6483322" y="6077836"/>
            <a:ext cx="371851" cy="232296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6" name="Oval 3085"/>
          <p:cNvSpPr/>
          <p:nvPr/>
        </p:nvSpPr>
        <p:spPr>
          <a:xfrm>
            <a:off x="7279933" y="5673313"/>
            <a:ext cx="559982" cy="236798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7" name="Oval 3086"/>
          <p:cNvSpPr/>
          <p:nvPr/>
        </p:nvSpPr>
        <p:spPr>
          <a:xfrm>
            <a:off x="7298355" y="6072699"/>
            <a:ext cx="527660" cy="241935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8" name="Oval 3087"/>
          <p:cNvSpPr/>
          <p:nvPr/>
        </p:nvSpPr>
        <p:spPr>
          <a:xfrm>
            <a:off x="1509840" y="5762016"/>
            <a:ext cx="438199" cy="387871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089" name="Oval 3088"/>
          <p:cNvSpPr/>
          <p:nvPr/>
        </p:nvSpPr>
        <p:spPr>
          <a:xfrm>
            <a:off x="2050189" y="5765191"/>
            <a:ext cx="438199" cy="387871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0" name="Oval 3089"/>
          <p:cNvSpPr/>
          <p:nvPr/>
        </p:nvSpPr>
        <p:spPr>
          <a:xfrm>
            <a:off x="2625684" y="5765191"/>
            <a:ext cx="438199" cy="387871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1" name="Oval 3090"/>
          <p:cNvSpPr/>
          <p:nvPr/>
        </p:nvSpPr>
        <p:spPr>
          <a:xfrm>
            <a:off x="3345692" y="5795228"/>
            <a:ext cx="706073" cy="384696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2" name="Oval 3091"/>
          <p:cNvSpPr/>
          <p:nvPr/>
        </p:nvSpPr>
        <p:spPr>
          <a:xfrm>
            <a:off x="4141673" y="5653796"/>
            <a:ext cx="773268" cy="532478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6" name="TextBox 3095"/>
          <p:cNvSpPr txBox="1"/>
          <p:nvPr/>
        </p:nvSpPr>
        <p:spPr>
          <a:xfrm>
            <a:off x="1651467" y="2911485"/>
            <a:ext cx="421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p85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97" name="TextBox 3096"/>
          <p:cNvSpPr txBox="1"/>
          <p:nvPr/>
        </p:nvSpPr>
        <p:spPr>
          <a:xfrm>
            <a:off x="2084280" y="2950114"/>
            <a:ext cx="5054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p110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99" name="Oval 3098"/>
          <p:cNvSpPr/>
          <p:nvPr/>
        </p:nvSpPr>
        <p:spPr>
          <a:xfrm>
            <a:off x="1508549" y="3182675"/>
            <a:ext cx="368210" cy="243361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0" name="TextBox 3099"/>
          <p:cNvSpPr txBox="1"/>
          <p:nvPr/>
        </p:nvSpPr>
        <p:spPr>
          <a:xfrm>
            <a:off x="1474395" y="3156775"/>
            <a:ext cx="4621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IRS1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02" name="Oval 3101"/>
          <p:cNvSpPr/>
          <p:nvPr/>
        </p:nvSpPr>
        <p:spPr>
          <a:xfrm>
            <a:off x="3467319" y="3448548"/>
            <a:ext cx="371851" cy="232296"/>
          </a:xfrm>
          <a:prstGeom prst="ellipse">
            <a:avLst/>
          </a:prstGeom>
          <a:solidFill>
            <a:srgbClr val="876DA7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103" name="TextBox 3102"/>
          <p:cNvSpPr txBox="1"/>
          <p:nvPr/>
        </p:nvSpPr>
        <p:spPr>
          <a:xfrm>
            <a:off x="3431266" y="3389013"/>
            <a:ext cx="4683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PIP3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04" name="TextBox 3103"/>
          <p:cNvSpPr txBox="1"/>
          <p:nvPr/>
        </p:nvSpPr>
        <p:spPr>
          <a:xfrm>
            <a:off x="2297015" y="3378481"/>
            <a:ext cx="4683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PIP2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05" name="TextBox 3104"/>
          <p:cNvSpPr txBox="1"/>
          <p:nvPr/>
        </p:nvSpPr>
        <p:spPr>
          <a:xfrm>
            <a:off x="6638634" y="5123301"/>
            <a:ext cx="10097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</a:rPr>
              <a:t>mTOR</a:t>
            </a:r>
            <a:r>
              <a:rPr lang="en-US" sz="1200" b="1" dirty="0" smtClean="0">
                <a:solidFill>
                  <a:schemeClr val="bg1"/>
                </a:solidFill>
              </a:rPr>
              <a:t>-raptor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06" name="TextBox 3105"/>
          <p:cNvSpPr txBox="1"/>
          <p:nvPr/>
        </p:nvSpPr>
        <p:spPr>
          <a:xfrm>
            <a:off x="6464831" y="5633112"/>
            <a:ext cx="420308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S6K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07" name="TextBox 3106"/>
          <p:cNvSpPr txBox="1"/>
          <p:nvPr/>
        </p:nvSpPr>
        <p:spPr>
          <a:xfrm>
            <a:off x="6440299" y="6042369"/>
            <a:ext cx="473206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rpS6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08" name="TextBox 3107"/>
          <p:cNvSpPr txBox="1"/>
          <p:nvPr/>
        </p:nvSpPr>
        <p:spPr>
          <a:xfrm>
            <a:off x="1387777" y="5186322"/>
            <a:ext cx="6303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MDM2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09" name="TextBox 3108"/>
          <p:cNvSpPr txBox="1"/>
          <p:nvPr/>
        </p:nvSpPr>
        <p:spPr>
          <a:xfrm>
            <a:off x="1521385" y="5804497"/>
            <a:ext cx="421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</a:rPr>
              <a:t>p53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3110" name="TextBox 3109"/>
          <p:cNvSpPr txBox="1"/>
          <p:nvPr/>
        </p:nvSpPr>
        <p:spPr>
          <a:xfrm>
            <a:off x="2051722" y="5811371"/>
            <a:ext cx="460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BAD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11" name="TextBox 3110"/>
          <p:cNvSpPr txBox="1"/>
          <p:nvPr/>
        </p:nvSpPr>
        <p:spPr>
          <a:xfrm>
            <a:off x="2559858" y="5715397"/>
            <a:ext cx="593033" cy="4736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solidFill>
                  <a:schemeClr val="bg1"/>
                </a:solidFill>
              </a:rPr>
              <a:t>FasL</a:t>
            </a:r>
            <a:r>
              <a:rPr lang="en-US" sz="1200" b="1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en-US" sz="1200" b="1" dirty="0" err="1" smtClean="0">
                <a:solidFill>
                  <a:schemeClr val="bg1"/>
                </a:solidFill>
              </a:rPr>
              <a:t>Bim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12" name="TextBox 3111"/>
          <p:cNvSpPr txBox="1"/>
          <p:nvPr/>
        </p:nvSpPr>
        <p:spPr>
          <a:xfrm>
            <a:off x="3341643" y="5755454"/>
            <a:ext cx="710451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p27Kip1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p21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13" name="TextBox 3112"/>
          <p:cNvSpPr txBox="1"/>
          <p:nvPr/>
        </p:nvSpPr>
        <p:spPr>
          <a:xfrm>
            <a:off x="4165347" y="5676738"/>
            <a:ext cx="77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C-</a:t>
            </a:r>
            <a:r>
              <a:rPr lang="en-US" sz="1200" b="1" dirty="0" err="1" smtClean="0">
                <a:solidFill>
                  <a:schemeClr val="bg1"/>
                </a:solidFill>
              </a:rPr>
              <a:t>Myc</a:t>
            </a:r>
            <a:r>
              <a:rPr lang="en-US" sz="1200" b="1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en-US" sz="1200" b="1" dirty="0" err="1" smtClean="0">
                <a:solidFill>
                  <a:schemeClr val="bg1"/>
                </a:solidFill>
              </a:rPr>
              <a:t>Cyclin</a:t>
            </a:r>
            <a:r>
              <a:rPr lang="en-US" sz="1200" b="1" dirty="0" smtClean="0">
                <a:solidFill>
                  <a:schemeClr val="bg1"/>
                </a:solidFill>
              </a:rPr>
              <a:t> D1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14" name="TextBox 3113"/>
          <p:cNvSpPr txBox="1"/>
          <p:nvPr/>
        </p:nvSpPr>
        <p:spPr>
          <a:xfrm>
            <a:off x="5363280" y="4562811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GSK3</a:t>
            </a:r>
            <a:endParaRPr lang="en-US" sz="1200" b="1" dirty="0">
              <a:solidFill>
                <a:schemeClr val="bg1"/>
              </a:solidFill>
            </a:endParaRPr>
          </a:p>
        </p:txBody>
      </p:sp>
      <p:cxnSp>
        <p:nvCxnSpPr>
          <p:cNvPr id="3116" name="Curved Connector 3115"/>
          <p:cNvCxnSpPr/>
          <p:nvPr/>
        </p:nvCxnSpPr>
        <p:spPr>
          <a:xfrm rot="5400000" flipV="1">
            <a:off x="3099193" y="2876636"/>
            <a:ext cx="20570" cy="1096676"/>
          </a:xfrm>
          <a:prstGeom prst="curvedConnector3">
            <a:avLst>
              <a:gd name="adj1" fmla="val -2402261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17" name="Straight Arrow Connector 3116"/>
          <p:cNvCxnSpPr/>
          <p:nvPr/>
        </p:nvCxnSpPr>
        <p:spPr>
          <a:xfrm>
            <a:off x="6034797" y="3555656"/>
            <a:ext cx="345289" cy="0"/>
          </a:xfrm>
          <a:prstGeom prst="straightConnector1">
            <a:avLst/>
          </a:prstGeom>
          <a:ln w="12700" cmpd="sng"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18" name="Straight Connector 3117"/>
          <p:cNvCxnSpPr/>
          <p:nvPr/>
        </p:nvCxnSpPr>
        <p:spPr>
          <a:xfrm>
            <a:off x="7110236" y="4874445"/>
            <a:ext cx="0" cy="18000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19" name="Oval 3118"/>
          <p:cNvSpPr/>
          <p:nvPr/>
        </p:nvSpPr>
        <p:spPr>
          <a:xfrm>
            <a:off x="6836118" y="4509841"/>
            <a:ext cx="542644" cy="384696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20" name="TextBox 3119"/>
          <p:cNvSpPr txBox="1"/>
          <p:nvPr/>
        </p:nvSpPr>
        <p:spPr>
          <a:xfrm>
            <a:off x="6805002" y="4562811"/>
            <a:ext cx="6375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TSC1/2</a:t>
            </a:r>
            <a:endParaRPr lang="en-US" sz="1200" b="1" dirty="0">
              <a:solidFill>
                <a:schemeClr val="bg1"/>
              </a:solidFill>
            </a:endParaRPr>
          </a:p>
        </p:txBody>
      </p:sp>
      <p:cxnSp>
        <p:nvCxnSpPr>
          <p:cNvPr id="3121" name="Straight Connector 3120"/>
          <p:cNvCxnSpPr/>
          <p:nvPr/>
        </p:nvCxnSpPr>
        <p:spPr>
          <a:xfrm>
            <a:off x="6949675" y="5056622"/>
            <a:ext cx="332146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2" name="Straight Arrow Connector 3121"/>
          <p:cNvCxnSpPr/>
          <p:nvPr/>
        </p:nvCxnSpPr>
        <p:spPr>
          <a:xfrm>
            <a:off x="6669780" y="5928699"/>
            <a:ext cx="4455" cy="144000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3" name="Straight Arrow Connector 3122"/>
          <p:cNvCxnSpPr/>
          <p:nvPr/>
        </p:nvCxnSpPr>
        <p:spPr>
          <a:xfrm>
            <a:off x="6672007" y="6336454"/>
            <a:ext cx="4455" cy="180000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4" name="Straight Arrow Connector 3123"/>
          <p:cNvCxnSpPr/>
          <p:nvPr/>
        </p:nvCxnSpPr>
        <p:spPr>
          <a:xfrm>
            <a:off x="7583188" y="6345376"/>
            <a:ext cx="4455" cy="180000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5" name="Straight Connector 3124"/>
          <p:cNvCxnSpPr/>
          <p:nvPr/>
        </p:nvCxnSpPr>
        <p:spPr>
          <a:xfrm>
            <a:off x="7572048" y="5910111"/>
            <a:ext cx="0" cy="10800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6" name="Straight Connector 3125"/>
          <p:cNvCxnSpPr/>
          <p:nvPr/>
        </p:nvCxnSpPr>
        <p:spPr>
          <a:xfrm>
            <a:off x="7456592" y="6029001"/>
            <a:ext cx="252000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7" name="Straight Arrow Connector 3126"/>
          <p:cNvCxnSpPr>
            <a:stCxn id="3082" idx="4"/>
            <a:endCxn id="3106" idx="0"/>
          </p:cNvCxnSpPr>
          <p:nvPr/>
        </p:nvCxnSpPr>
        <p:spPr>
          <a:xfrm flipH="1">
            <a:off x="6674985" y="5457207"/>
            <a:ext cx="457352" cy="175905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8" name="Straight Arrow Connector 3127"/>
          <p:cNvCxnSpPr/>
          <p:nvPr/>
        </p:nvCxnSpPr>
        <p:spPr>
          <a:xfrm>
            <a:off x="7125390" y="5453646"/>
            <a:ext cx="459757" cy="180000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9" name="Straight Connector 3128"/>
          <p:cNvCxnSpPr/>
          <p:nvPr/>
        </p:nvCxnSpPr>
        <p:spPr>
          <a:xfrm>
            <a:off x="1724332" y="5532551"/>
            <a:ext cx="0" cy="18000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0" name="Straight Connector 3129"/>
          <p:cNvCxnSpPr/>
          <p:nvPr/>
        </p:nvCxnSpPr>
        <p:spPr>
          <a:xfrm>
            <a:off x="1563771" y="5724542"/>
            <a:ext cx="332146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1" name="Straight Connector 3130"/>
          <p:cNvCxnSpPr/>
          <p:nvPr/>
        </p:nvCxnSpPr>
        <p:spPr>
          <a:xfrm>
            <a:off x="1742041" y="6153062"/>
            <a:ext cx="0" cy="28800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2" name="Straight Connector 3131"/>
          <p:cNvCxnSpPr/>
          <p:nvPr/>
        </p:nvCxnSpPr>
        <p:spPr>
          <a:xfrm>
            <a:off x="1581282" y="6441062"/>
            <a:ext cx="332146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3" name="Straight Connector 3132"/>
          <p:cNvCxnSpPr/>
          <p:nvPr/>
        </p:nvCxnSpPr>
        <p:spPr>
          <a:xfrm>
            <a:off x="2284670" y="6143599"/>
            <a:ext cx="0" cy="28800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4" name="Straight Connector 3133"/>
          <p:cNvCxnSpPr/>
          <p:nvPr/>
        </p:nvCxnSpPr>
        <p:spPr>
          <a:xfrm>
            <a:off x="2112236" y="6431599"/>
            <a:ext cx="332146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5" name="Straight Connector 3134"/>
          <p:cNvCxnSpPr/>
          <p:nvPr/>
        </p:nvCxnSpPr>
        <p:spPr>
          <a:xfrm>
            <a:off x="2863623" y="6153441"/>
            <a:ext cx="0" cy="28800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6" name="Straight Connector 3135"/>
          <p:cNvCxnSpPr/>
          <p:nvPr/>
        </p:nvCxnSpPr>
        <p:spPr>
          <a:xfrm>
            <a:off x="2702428" y="6441062"/>
            <a:ext cx="332146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7" name="Straight Connector 3136"/>
          <p:cNvCxnSpPr/>
          <p:nvPr/>
        </p:nvCxnSpPr>
        <p:spPr>
          <a:xfrm>
            <a:off x="3539850" y="5715397"/>
            <a:ext cx="332146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8" name="Straight Connector 3137"/>
          <p:cNvCxnSpPr/>
          <p:nvPr/>
        </p:nvCxnSpPr>
        <p:spPr>
          <a:xfrm>
            <a:off x="4103927" y="5578731"/>
            <a:ext cx="332146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9" name="Straight Connector 3138"/>
          <p:cNvCxnSpPr/>
          <p:nvPr/>
        </p:nvCxnSpPr>
        <p:spPr>
          <a:xfrm>
            <a:off x="4556848" y="5576826"/>
            <a:ext cx="332146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0" name="Straight Connector 3139"/>
          <p:cNvCxnSpPr>
            <a:stCxn id="3080" idx="2"/>
          </p:cNvCxnSpPr>
          <p:nvPr/>
        </p:nvCxnSpPr>
        <p:spPr>
          <a:xfrm flipH="1">
            <a:off x="4719377" y="4700759"/>
            <a:ext cx="622342" cy="876067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1" name="Straight Connector 3140"/>
          <p:cNvCxnSpPr/>
          <p:nvPr/>
        </p:nvCxnSpPr>
        <p:spPr>
          <a:xfrm>
            <a:off x="3724214" y="6189046"/>
            <a:ext cx="0" cy="28800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2" name="Straight Connector 3141"/>
          <p:cNvCxnSpPr/>
          <p:nvPr/>
        </p:nvCxnSpPr>
        <p:spPr>
          <a:xfrm>
            <a:off x="3550738" y="6482334"/>
            <a:ext cx="332146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3" name="Straight Connector 3142"/>
          <p:cNvCxnSpPr/>
          <p:nvPr/>
        </p:nvCxnSpPr>
        <p:spPr>
          <a:xfrm>
            <a:off x="4556848" y="6179924"/>
            <a:ext cx="0" cy="288000"/>
          </a:xfrm>
          <a:prstGeom prst="line">
            <a:avLst/>
          </a:prstGeom>
          <a:ln w="9525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4" name="Straight Arrow Connector 3143"/>
          <p:cNvCxnSpPr>
            <a:stCxn id="3080" idx="4"/>
            <a:endCxn id="3208" idx="0"/>
          </p:cNvCxnSpPr>
          <p:nvPr/>
        </p:nvCxnSpPr>
        <p:spPr>
          <a:xfrm>
            <a:off x="5613041" y="4893107"/>
            <a:ext cx="4791" cy="1632155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45" name="TextBox 3144"/>
          <p:cNvSpPr txBox="1"/>
          <p:nvPr/>
        </p:nvSpPr>
        <p:spPr>
          <a:xfrm>
            <a:off x="5410654" y="3447217"/>
            <a:ext cx="4035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</a:rPr>
              <a:t>Akt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46" name="TextBox 3145"/>
          <p:cNvSpPr txBox="1"/>
          <p:nvPr/>
        </p:nvSpPr>
        <p:spPr>
          <a:xfrm>
            <a:off x="6422863" y="3403894"/>
            <a:ext cx="1076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</a:rPr>
              <a:t>mTOR-rictor</a:t>
            </a:r>
            <a:endParaRPr lang="en-US" sz="1200" b="1" dirty="0">
              <a:solidFill>
                <a:schemeClr val="bg1"/>
              </a:solidFill>
            </a:endParaRPr>
          </a:p>
        </p:txBody>
      </p:sp>
      <p:cxnSp>
        <p:nvCxnSpPr>
          <p:cNvPr id="3149" name="Straight Arrow Connector 3148"/>
          <p:cNvCxnSpPr/>
          <p:nvPr/>
        </p:nvCxnSpPr>
        <p:spPr>
          <a:xfrm flipV="1">
            <a:off x="3876469" y="3560707"/>
            <a:ext cx="364194" cy="5834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0" name="Straight Arrow Connector 3149"/>
          <p:cNvCxnSpPr/>
          <p:nvPr/>
        </p:nvCxnSpPr>
        <p:spPr>
          <a:xfrm flipH="1">
            <a:off x="3034574" y="5504126"/>
            <a:ext cx="181129" cy="307245"/>
          </a:xfrm>
          <a:prstGeom prst="straightConnector1">
            <a:avLst/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1" name="Straight Arrow Connector 3150"/>
          <p:cNvCxnSpPr/>
          <p:nvPr/>
        </p:nvCxnSpPr>
        <p:spPr>
          <a:xfrm>
            <a:off x="3230217" y="5522039"/>
            <a:ext cx="181129" cy="307245"/>
          </a:xfrm>
          <a:prstGeom prst="straightConnector1">
            <a:avLst/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2" name="Curved Connector 3151"/>
          <p:cNvCxnSpPr/>
          <p:nvPr/>
        </p:nvCxnSpPr>
        <p:spPr>
          <a:xfrm rot="5400000" flipH="1">
            <a:off x="3097495" y="3123703"/>
            <a:ext cx="20570" cy="1096676"/>
          </a:xfrm>
          <a:prstGeom prst="curvedConnector3">
            <a:avLst>
              <a:gd name="adj1" fmla="val -2402261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53" name="Rounded Rectangle 3152"/>
          <p:cNvSpPr/>
          <p:nvPr/>
        </p:nvSpPr>
        <p:spPr>
          <a:xfrm>
            <a:off x="2814043" y="4215875"/>
            <a:ext cx="570820" cy="358001"/>
          </a:xfrm>
          <a:prstGeom prst="roundRect">
            <a:avLst/>
          </a:prstGeom>
          <a:solidFill>
            <a:srgbClr val="CF4953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4" name="TextBox 3153"/>
          <p:cNvSpPr txBox="1"/>
          <p:nvPr/>
        </p:nvSpPr>
        <p:spPr>
          <a:xfrm>
            <a:off x="2845920" y="4243908"/>
            <a:ext cx="5192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PTEN</a:t>
            </a:r>
            <a:endParaRPr lang="en-US" sz="1200" b="1" dirty="0">
              <a:solidFill>
                <a:schemeClr val="bg1"/>
              </a:solidFill>
            </a:endParaRPr>
          </a:p>
        </p:txBody>
      </p:sp>
      <p:cxnSp>
        <p:nvCxnSpPr>
          <p:cNvPr id="3155" name="Straight Arrow Connector 3154"/>
          <p:cNvCxnSpPr>
            <a:stCxn id="3081" idx="6"/>
            <a:endCxn id="3078" idx="2"/>
          </p:cNvCxnSpPr>
          <p:nvPr/>
        </p:nvCxnSpPr>
        <p:spPr>
          <a:xfrm flipV="1">
            <a:off x="1979712" y="4052163"/>
            <a:ext cx="3633227" cy="1280224"/>
          </a:xfrm>
          <a:prstGeom prst="straightConnector1">
            <a:avLst/>
          </a:prstGeom>
          <a:ln w="9525" cmpd="sng"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6" name="Straight Connector 3155"/>
          <p:cNvCxnSpPr/>
          <p:nvPr/>
        </p:nvCxnSpPr>
        <p:spPr>
          <a:xfrm>
            <a:off x="2095372" y="5712551"/>
            <a:ext cx="332146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7" name="Straight Connector 3156"/>
          <p:cNvCxnSpPr>
            <a:endCxn id="3078" idx="2"/>
          </p:cNvCxnSpPr>
          <p:nvPr/>
        </p:nvCxnSpPr>
        <p:spPr>
          <a:xfrm flipV="1">
            <a:off x="2284670" y="4052163"/>
            <a:ext cx="3328269" cy="1646704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8" name="Straight Connector 3157"/>
          <p:cNvCxnSpPr/>
          <p:nvPr/>
        </p:nvCxnSpPr>
        <p:spPr>
          <a:xfrm>
            <a:off x="3055541" y="5068187"/>
            <a:ext cx="332146" cy="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9" name="Straight Connector 3158"/>
          <p:cNvCxnSpPr>
            <a:endCxn id="3078" idx="2"/>
          </p:cNvCxnSpPr>
          <p:nvPr/>
        </p:nvCxnSpPr>
        <p:spPr>
          <a:xfrm flipV="1">
            <a:off x="3216880" y="4052163"/>
            <a:ext cx="2396059" cy="1016025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60" name="Straight Connector 3159"/>
          <p:cNvCxnSpPr>
            <a:endCxn id="3078" idx="2"/>
          </p:cNvCxnSpPr>
          <p:nvPr/>
        </p:nvCxnSpPr>
        <p:spPr>
          <a:xfrm flipV="1">
            <a:off x="3723130" y="4052163"/>
            <a:ext cx="1889809" cy="1646704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61" name="Straight Connector 3160"/>
          <p:cNvCxnSpPr/>
          <p:nvPr/>
        </p:nvCxnSpPr>
        <p:spPr>
          <a:xfrm>
            <a:off x="3503740" y="5312749"/>
            <a:ext cx="777718" cy="264077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62" name="Straight Arrow Connector 3161"/>
          <p:cNvCxnSpPr>
            <a:stCxn id="3078" idx="2"/>
            <a:endCxn id="3119" idx="0"/>
          </p:cNvCxnSpPr>
          <p:nvPr/>
        </p:nvCxnSpPr>
        <p:spPr>
          <a:xfrm>
            <a:off x="5612939" y="4052163"/>
            <a:ext cx="1494501" cy="457678"/>
          </a:xfrm>
          <a:prstGeom prst="straightConnector1">
            <a:avLst/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63" name="Straight Arrow Connector 3162"/>
          <p:cNvCxnSpPr>
            <a:stCxn id="3078" idx="2"/>
            <a:endCxn id="3080" idx="0"/>
          </p:cNvCxnSpPr>
          <p:nvPr/>
        </p:nvCxnSpPr>
        <p:spPr>
          <a:xfrm>
            <a:off x="5612939" y="4052163"/>
            <a:ext cx="102" cy="456248"/>
          </a:xfrm>
          <a:prstGeom prst="straightConnector1">
            <a:avLst/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64" name="Oval 3163"/>
          <p:cNvSpPr/>
          <p:nvPr/>
        </p:nvSpPr>
        <p:spPr>
          <a:xfrm>
            <a:off x="2944381" y="5119430"/>
            <a:ext cx="542644" cy="384696"/>
          </a:xfrm>
          <a:prstGeom prst="ellipse">
            <a:avLst/>
          </a:prstGeom>
          <a:solidFill>
            <a:srgbClr val="3A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5" name="TextBox 3164"/>
          <p:cNvSpPr txBox="1"/>
          <p:nvPr/>
        </p:nvSpPr>
        <p:spPr>
          <a:xfrm>
            <a:off x="2964710" y="5174249"/>
            <a:ext cx="539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FOXO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66" name="Oval 3165"/>
          <p:cNvSpPr/>
          <p:nvPr/>
        </p:nvSpPr>
        <p:spPr>
          <a:xfrm>
            <a:off x="1324360" y="3394643"/>
            <a:ext cx="596789" cy="332128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bg1"/>
                </a:solidFill>
              </a:rPr>
              <a:t>Src</a:t>
            </a:r>
            <a:endParaRPr lang="en-US" sz="1200" b="1" dirty="0">
              <a:solidFill>
                <a:schemeClr val="bg1"/>
              </a:solidFill>
            </a:endParaRPr>
          </a:p>
        </p:txBody>
      </p:sp>
      <p:cxnSp>
        <p:nvCxnSpPr>
          <p:cNvPr id="3167" name="Straight Connector 3166"/>
          <p:cNvCxnSpPr/>
          <p:nvPr/>
        </p:nvCxnSpPr>
        <p:spPr>
          <a:xfrm>
            <a:off x="2742588" y="4215875"/>
            <a:ext cx="0" cy="358002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68" name="Curved Connector 3167"/>
          <p:cNvCxnSpPr>
            <a:stCxn id="3166" idx="4"/>
          </p:cNvCxnSpPr>
          <p:nvPr/>
        </p:nvCxnSpPr>
        <p:spPr>
          <a:xfrm rot="16200000" flipH="1">
            <a:off x="1841658" y="3507867"/>
            <a:ext cx="668260" cy="1106067"/>
          </a:xfrm>
          <a:prstGeom prst="curvedConnector2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6" name="Straight Connector 3175"/>
          <p:cNvCxnSpPr/>
          <p:nvPr/>
        </p:nvCxnSpPr>
        <p:spPr>
          <a:xfrm flipH="1" flipV="1">
            <a:off x="1664893" y="2904099"/>
            <a:ext cx="989555" cy="5045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7" name="TextBox 3176"/>
          <p:cNvSpPr txBox="1"/>
          <p:nvPr/>
        </p:nvSpPr>
        <p:spPr>
          <a:xfrm>
            <a:off x="1957501" y="2564904"/>
            <a:ext cx="4796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PI3K</a:t>
            </a:r>
            <a:endParaRPr lang="en-US" sz="1200" b="1" dirty="0"/>
          </a:p>
        </p:txBody>
      </p:sp>
      <p:cxnSp>
        <p:nvCxnSpPr>
          <p:cNvPr id="3178" name="Straight Connector 3177"/>
          <p:cNvCxnSpPr/>
          <p:nvPr/>
        </p:nvCxnSpPr>
        <p:spPr>
          <a:xfrm>
            <a:off x="2649759" y="2923332"/>
            <a:ext cx="0" cy="7235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9" name="Straight Connector 3178"/>
          <p:cNvCxnSpPr/>
          <p:nvPr/>
        </p:nvCxnSpPr>
        <p:spPr>
          <a:xfrm>
            <a:off x="1671387" y="2902602"/>
            <a:ext cx="0" cy="72351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90" name="TextBox 3189"/>
          <p:cNvSpPr txBox="1"/>
          <p:nvPr/>
        </p:nvSpPr>
        <p:spPr>
          <a:xfrm>
            <a:off x="7258250" y="5643360"/>
            <a:ext cx="626118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4</a:t>
            </a:r>
            <a:r>
              <a:rPr lang="en-US" sz="1200" b="1" dirty="0" smtClean="0">
                <a:solidFill>
                  <a:schemeClr val="bg1"/>
                </a:solidFill>
              </a:rPr>
              <a:t>E-BP1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191" name="TextBox 3190"/>
          <p:cNvSpPr txBox="1"/>
          <p:nvPr/>
        </p:nvSpPr>
        <p:spPr>
          <a:xfrm>
            <a:off x="7311999" y="6041424"/>
            <a:ext cx="523851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eIF4E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206" name="Rounded Rectangle 3205"/>
          <p:cNvSpPr/>
          <p:nvPr/>
        </p:nvSpPr>
        <p:spPr>
          <a:xfrm>
            <a:off x="1358155" y="6515542"/>
            <a:ext cx="1857783" cy="28800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FFFFFF"/>
                </a:solidFill>
              </a:rPr>
              <a:t>Cell Survival</a:t>
            </a: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207" name="Rounded Rectangle 3206"/>
          <p:cNvSpPr/>
          <p:nvPr/>
        </p:nvSpPr>
        <p:spPr>
          <a:xfrm>
            <a:off x="3479661" y="6525262"/>
            <a:ext cx="1330071" cy="28800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FFFFFF"/>
                </a:solidFill>
              </a:rPr>
              <a:t>Proliferation</a:t>
            </a: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208" name="Rounded Rectangle 3207"/>
          <p:cNvSpPr/>
          <p:nvPr/>
        </p:nvSpPr>
        <p:spPr>
          <a:xfrm>
            <a:off x="4939671" y="6525262"/>
            <a:ext cx="1356322" cy="28800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FFFFFF"/>
                </a:solidFill>
              </a:rPr>
              <a:t>Metabolism</a:t>
            </a: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209" name="Rounded Rectangle 3208"/>
          <p:cNvSpPr/>
          <p:nvPr/>
        </p:nvSpPr>
        <p:spPr>
          <a:xfrm>
            <a:off x="6412667" y="6525376"/>
            <a:ext cx="1427248" cy="28800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FFFFFF"/>
                </a:solidFill>
              </a:rPr>
              <a:t>Protein Synthesis</a:t>
            </a: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1541" name="Rounded Rectangle 1540"/>
          <p:cNvSpPr/>
          <p:nvPr/>
        </p:nvSpPr>
        <p:spPr>
          <a:xfrm>
            <a:off x="4236596" y="3382282"/>
            <a:ext cx="570820" cy="35800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PDK1</a:t>
            </a:r>
            <a:endParaRPr lang="en-US" b="1" dirty="0"/>
          </a:p>
        </p:txBody>
      </p:sp>
      <p:cxnSp>
        <p:nvCxnSpPr>
          <p:cNvPr id="1544" name="Straight Arrow Connector 1543"/>
          <p:cNvCxnSpPr/>
          <p:nvPr/>
        </p:nvCxnSpPr>
        <p:spPr>
          <a:xfrm flipV="1">
            <a:off x="4826600" y="3555576"/>
            <a:ext cx="364194" cy="5834"/>
          </a:xfrm>
          <a:prstGeom prst="straightConnector1">
            <a:avLst/>
          </a:prstGeom>
          <a:ln w="952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559924" y="3784684"/>
            <a:ext cx="1404564" cy="743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mTORC1/2 Inhibitors</a:t>
            </a:r>
          </a:p>
          <a:p>
            <a:pPr algn="ctr"/>
            <a:r>
              <a:rPr lang="en-GB" sz="1000" dirty="0"/>
              <a:t>OSI-027, </a:t>
            </a:r>
            <a:endParaRPr lang="en-GB" sz="1000" dirty="0" smtClean="0"/>
          </a:p>
          <a:p>
            <a:pPr algn="ctr"/>
            <a:r>
              <a:rPr lang="en-GB" sz="1000" dirty="0" smtClean="0"/>
              <a:t>AZD-8055</a:t>
            </a:r>
            <a:r>
              <a:rPr lang="en-GB" sz="1000" dirty="0"/>
              <a:t>, </a:t>
            </a:r>
            <a:endParaRPr lang="en-GB" sz="1000" dirty="0" smtClean="0"/>
          </a:p>
          <a:p>
            <a:pPr algn="ctr"/>
            <a:r>
              <a:rPr lang="en-GB" sz="1000" dirty="0" smtClean="0"/>
              <a:t>PP-242</a:t>
            </a:r>
            <a:r>
              <a:rPr lang="en-GB" sz="1000" dirty="0"/>
              <a:t>, </a:t>
            </a:r>
            <a:endParaRPr lang="en-GB" sz="1000" dirty="0" smtClean="0"/>
          </a:p>
          <a:p>
            <a:pPr algn="ctr"/>
            <a:r>
              <a:rPr lang="en-GB" sz="1000" dirty="0" smtClean="0"/>
              <a:t>INK-128</a:t>
            </a:r>
            <a:endParaRPr lang="en-GB" sz="1000" dirty="0"/>
          </a:p>
        </p:txBody>
      </p:sp>
      <p:sp>
        <p:nvSpPr>
          <p:cNvPr id="1546" name="Rectangle 1545"/>
          <p:cNvSpPr/>
          <p:nvPr/>
        </p:nvSpPr>
        <p:spPr>
          <a:xfrm>
            <a:off x="5796136" y="2420888"/>
            <a:ext cx="1404564" cy="743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AKT Inhibitors</a:t>
            </a:r>
          </a:p>
          <a:p>
            <a:pPr algn="ctr"/>
            <a:r>
              <a:rPr lang="en-GB" sz="1000" dirty="0"/>
              <a:t>MK-2206, XL418, </a:t>
            </a:r>
            <a:endParaRPr lang="en-GB" sz="1000" dirty="0" smtClean="0"/>
          </a:p>
          <a:p>
            <a:pPr algn="ctr"/>
            <a:r>
              <a:rPr lang="en-GB" sz="1000" dirty="0" smtClean="0"/>
              <a:t>GDC-0068</a:t>
            </a:r>
            <a:r>
              <a:rPr lang="en-GB" sz="1000" dirty="0"/>
              <a:t>, AR-67, GSK690693, VQD-002</a:t>
            </a:r>
            <a:endParaRPr lang="en-GB" sz="1000" dirty="0" smtClean="0"/>
          </a:p>
        </p:txBody>
      </p:sp>
      <p:sp>
        <p:nvSpPr>
          <p:cNvPr id="1547" name="Rectangle 1546"/>
          <p:cNvSpPr/>
          <p:nvPr/>
        </p:nvSpPr>
        <p:spPr>
          <a:xfrm>
            <a:off x="3743500" y="2420889"/>
            <a:ext cx="1404564" cy="371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PDK1 Inhibitors</a:t>
            </a:r>
          </a:p>
          <a:p>
            <a:pPr algn="ctr"/>
            <a:r>
              <a:rPr lang="en-US" sz="1000" dirty="0"/>
              <a:t>AR-12, UCN-01</a:t>
            </a:r>
            <a:endParaRPr lang="en-GB" sz="1000" dirty="0" smtClean="0"/>
          </a:p>
        </p:txBody>
      </p:sp>
      <p:sp>
        <p:nvSpPr>
          <p:cNvPr id="1548" name="Rectangle 1547"/>
          <p:cNvSpPr/>
          <p:nvPr/>
        </p:nvSpPr>
        <p:spPr>
          <a:xfrm>
            <a:off x="35496" y="3709205"/>
            <a:ext cx="1344428" cy="1552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smtClean="0"/>
              <a:t>Dual PI3K/mTOR Inhibitors</a:t>
            </a:r>
          </a:p>
          <a:p>
            <a:pPr algn="ctr"/>
            <a:r>
              <a:rPr lang="en-US" sz="800" dirty="0"/>
              <a:t>BEZ235, XL765, GDC-0980, </a:t>
            </a:r>
            <a:r>
              <a:rPr lang="en-US" sz="800" dirty="0" smtClean="0"/>
              <a:t>GSK1059615</a:t>
            </a:r>
            <a:endParaRPr lang="en-US" sz="800" b="1" dirty="0"/>
          </a:p>
          <a:p>
            <a:pPr algn="ctr"/>
            <a:r>
              <a:rPr lang="en-US" sz="800" b="1" dirty="0" smtClean="0"/>
              <a:t>PanPI3K Inhibitors</a:t>
            </a:r>
          </a:p>
          <a:p>
            <a:pPr algn="ctr"/>
            <a:r>
              <a:rPr lang="en-US" sz="800" dirty="0"/>
              <a:t>BKM120, GDC-0941, BAY 80-6946, SF1126, PX-866, XL147, CH5132799, </a:t>
            </a:r>
            <a:r>
              <a:rPr lang="en-US" sz="800" dirty="0" smtClean="0"/>
              <a:t>GSK1059615</a:t>
            </a:r>
            <a:endParaRPr lang="en-US" sz="800" b="1" dirty="0"/>
          </a:p>
          <a:p>
            <a:pPr algn="ctr"/>
            <a:r>
              <a:rPr lang="en-US" sz="800" b="1" dirty="0" smtClean="0"/>
              <a:t>Isoform selective PI3K Inhibitors</a:t>
            </a:r>
          </a:p>
          <a:p>
            <a:pPr algn="ctr"/>
            <a:r>
              <a:rPr lang="en-US" sz="800" dirty="0"/>
              <a:t>BYL719, </a:t>
            </a:r>
            <a:r>
              <a:rPr lang="en-US" sz="800" dirty="0" smtClean="0"/>
              <a:t>MLN1117</a:t>
            </a:r>
            <a:r>
              <a:rPr lang="en-US" sz="800" dirty="0"/>
              <a:t>, TGX-221, </a:t>
            </a:r>
            <a:r>
              <a:rPr lang="en-US" sz="800" dirty="0" smtClean="0"/>
              <a:t>GSK2636771, CAL101 </a:t>
            </a:r>
          </a:p>
        </p:txBody>
      </p:sp>
      <p:sp>
        <p:nvSpPr>
          <p:cNvPr id="10" name="Oval 9"/>
          <p:cNvSpPr/>
          <p:nvPr/>
        </p:nvSpPr>
        <p:spPr>
          <a:xfrm>
            <a:off x="1717172" y="908720"/>
            <a:ext cx="135891" cy="1697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53" name="Oval 1552"/>
          <p:cNvSpPr/>
          <p:nvPr/>
        </p:nvSpPr>
        <p:spPr>
          <a:xfrm>
            <a:off x="1869572" y="908720"/>
            <a:ext cx="135891" cy="1697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267744" y="404664"/>
            <a:ext cx="2608791" cy="27699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RTKs (EGFR, HER2, FGFR, IGFR, c-MET)</a:t>
            </a:r>
            <a:endParaRPr lang="en-GB" sz="1200" b="1" dirty="0"/>
          </a:p>
        </p:txBody>
      </p:sp>
      <p:cxnSp>
        <p:nvCxnSpPr>
          <p:cNvPr id="13" name="Straight Arrow Connector 12"/>
          <p:cNvCxnSpPr>
            <a:stCxn id="11" idx="1"/>
            <a:endCxn id="1553" idx="0"/>
          </p:cNvCxnSpPr>
          <p:nvPr/>
        </p:nvCxnSpPr>
        <p:spPr>
          <a:xfrm flipH="1">
            <a:off x="1937518" y="543164"/>
            <a:ext cx="330226" cy="36555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6497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On-screen Show (4:3)</PresentationFormat>
  <Paragraphs>50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Jobanputra, Neisha, BioMed Central Ltd.</dc:creator>
  <cp:lastModifiedBy>joba01</cp:lastModifiedBy>
  <cp:revision>22</cp:revision>
  <dcterms:created xsi:type="dcterms:W3CDTF">2013-02-19T08:27:07Z</dcterms:created>
  <dcterms:modified xsi:type="dcterms:W3CDTF">2014-01-14T15:52:50Z</dcterms:modified>
</cp:coreProperties>
</file>