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4" autoAdjust="0"/>
    <p:restoredTop sz="91628" autoAdjust="0"/>
  </p:normalViewPr>
  <p:slideViewPr>
    <p:cSldViewPr>
      <p:cViewPr>
        <p:scale>
          <a:sx n="100" d="100"/>
          <a:sy n="100" d="100"/>
        </p:scale>
        <p:origin x="-1536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ED75-CA6B-4C6E-B346-C65FBFFB2549}" type="datetimeFigureOut">
              <a:rPr lang="es-ES" smtClean="0"/>
              <a:t>11/12/2013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B67C-BF4F-4034-84DA-AEA815ABD9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869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8B67C-BF4F-4034-84DA-AEA815ABD94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465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8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5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0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55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CB42-6720-411A-8598-613113712B6A}" type="datetimeFigureOut">
              <a:rPr lang="de-DE" smtClean="0"/>
              <a:t>11.12.2013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093F-3C01-4392-A880-EE3C14F0F8D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10"/>
          <p:cNvSpPr txBox="1">
            <a:spLocks noChangeArrowheads="1"/>
          </p:cNvSpPr>
          <p:nvPr/>
        </p:nvSpPr>
        <p:spPr bwMode="auto">
          <a:xfrm>
            <a:off x="16002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EP (</a:t>
            </a:r>
            <a:r>
              <a:rPr lang="de-DE" sz="1200" b="1" dirty="0" err="1">
                <a:solidFill>
                  <a:schemeClr val="tx1"/>
                </a:solidFill>
                <a:cs typeface="Arial" charset="0"/>
              </a:rPr>
              <a:t>low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de-DE" sz="1200" b="1" dirty="0" err="1">
                <a:solidFill>
                  <a:schemeClr val="tx1"/>
                </a:solidFill>
                <a:cs typeface="Arial" charset="0"/>
              </a:rPr>
              <a:t>risk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de-DE" sz="1200" b="1" dirty="0" err="1">
                <a:solidFill>
                  <a:schemeClr val="tx1"/>
                </a:solidFill>
                <a:cs typeface="Arial" charset="0"/>
              </a:rPr>
              <a:t>group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)</a:t>
            </a:r>
          </a:p>
        </p:txBody>
      </p:sp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60960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EP </a:t>
            </a:r>
            <a:r>
              <a:rPr lang="de-DE" sz="1200" b="1" dirty="0" smtClean="0">
                <a:solidFill>
                  <a:schemeClr val="tx1"/>
                </a:solidFill>
                <a:cs typeface="Arial" charset="0"/>
              </a:rPr>
              <a:t>(high </a:t>
            </a:r>
            <a:r>
              <a:rPr lang="de-DE" sz="1200" b="1" dirty="0" err="1">
                <a:solidFill>
                  <a:schemeClr val="tx1"/>
                </a:solidFill>
                <a:cs typeface="Arial" charset="0"/>
              </a:rPr>
              <a:t>risk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de-DE" sz="1200" b="1" dirty="0" err="1">
                <a:solidFill>
                  <a:schemeClr val="tx1"/>
                </a:solidFill>
                <a:cs typeface="Arial" charset="0"/>
              </a:rPr>
              <a:t>group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3400" y="3048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/>
              <a:t>Figure</a:t>
            </a:r>
            <a:r>
              <a:rPr lang="de-DE" sz="2000" b="1" dirty="0" smtClean="0"/>
              <a:t> 4</a:t>
            </a:r>
          </a:p>
          <a:p>
            <a:endParaRPr lang="de-DE" sz="2000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7" y="1447800"/>
            <a:ext cx="4447003" cy="300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229" y="1470534"/>
            <a:ext cx="4318371" cy="302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78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15</Words>
  <Application>Microsoft Office PowerPoint</Application>
  <PresentationFormat>Presentación en pantalla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Larissa</vt:lpstr>
      <vt:lpstr>Presentación de PowerPoint</vt:lpstr>
    </vt:vector>
  </TitlesOfParts>
  <Company>Sividon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Krappmann</dc:creator>
  <cp:lastModifiedBy>pcediel</cp:lastModifiedBy>
  <cp:revision>101</cp:revision>
  <dcterms:created xsi:type="dcterms:W3CDTF">2013-04-17T08:46:42Z</dcterms:created>
  <dcterms:modified xsi:type="dcterms:W3CDTF">2013-12-11T12:45:57Z</dcterms:modified>
</cp:coreProperties>
</file>