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1704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92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65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494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480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1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38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92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046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71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6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8BA6A-8AEC-42C0-BC1D-400EF46C1765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27583-D1B4-41F9-99A3-A5BD76C6B4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12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61053" y="4795246"/>
            <a:ext cx="37465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92% vs. 67%  with absolute </a:t>
            </a:r>
            <a:r>
              <a:rPr lang="en-US" sz="1200" dirty="0"/>
              <a:t>risk reduction of </a:t>
            </a:r>
            <a:r>
              <a:rPr lang="en-US" sz="1200" dirty="0" smtClean="0"/>
              <a:t>25%</a:t>
            </a:r>
            <a:endParaRPr lang="es-ES_tradnl" sz="1200" dirty="0"/>
          </a:p>
        </p:txBody>
      </p:sp>
      <p:sp>
        <p:nvSpPr>
          <p:cNvPr id="8" name="7 Rectángulo"/>
          <p:cNvSpPr/>
          <p:nvPr/>
        </p:nvSpPr>
        <p:spPr>
          <a:xfrm>
            <a:off x="4757782" y="4905018"/>
            <a:ext cx="3774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99% vs. 69%  with absolute </a:t>
            </a:r>
            <a:r>
              <a:rPr lang="en-US" sz="1200" dirty="0"/>
              <a:t>risk reduction of </a:t>
            </a:r>
            <a:r>
              <a:rPr lang="en-US" sz="1200" dirty="0" smtClean="0"/>
              <a:t>30%</a:t>
            </a:r>
            <a:endParaRPr lang="es-ES_tradnl" sz="1200" dirty="0"/>
          </a:p>
        </p:txBody>
      </p:sp>
      <p:sp>
        <p:nvSpPr>
          <p:cNvPr id="10" name="Textfeld 1"/>
          <p:cNvSpPr txBox="1"/>
          <p:nvPr/>
        </p:nvSpPr>
        <p:spPr>
          <a:xfrm>
            <a:off x="533400" y="570384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Figure S1</a:t>
            </a:r>
            <a:endParaRPr lang="de-DE" sz="2000" b="1" dirty="0"/>
          </a:p>
        </p:txBody>
      </p:sp>
      <p:sp>
        <p:nvSpPr>
          <p:cNvPr id="11" name="10 Rectángulo"/>
          <p:cNvSpPr/>
          <p:nvPr/>
        </p:nvSpPr>
        <p:spPr>
          <a:xfrm>
            <a:off x="4918058" y="1331476"/>
            <a:ext cx="4149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b) </a:t>
            </a:r>
            <a:r>
              <a:rPr lang="en-US" b="1" dirty="0" err="1" smtClean="0"/>
              <a:t>EPclin</a:t>
            </a:r>
            <a:endParaRPr lang="es-ES_tradnl" b="1" dirty="0"/>
          </a:p>
        </p:txBody>
      </p:sp>
      <p:sp>
        <p:nvSpPr>
          <p:cNvPr id="12" name="11 Rectángulo"/>
          <p:cNvSpPr/>
          <p:nvPr/>
        </p:nvSpPr>
        <p:spPr>
          <a:xfrm>
            <a:off x="278242" y="1331476"/>
            <a:ext cx="4149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a) EP</a:t>
            </a:r>
            <a:endParaRPr lang="es-ES_tradnl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920"/>
            <a:ext cx="4543213" cy="254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992" y="1750393"/>
            <a:ext cx="4663008" cy="259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49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Rosalia Caballero</dc:creator>
  <cp:lastModifiedBy>Rosalia Caballero</cp:lastModifiedBy>
  <cp:revision>1</cp:revision>
  <dcterms:created xsi:type="dcterms:W3CDTF">2013-07-31T10:10:14Z</dcterms:created>
  <dcterms:modified xsi:type="dcterms:W3CDTF">2013-07-31T10:10:26Z</dcterms:modified>
</cp:coreProperties>
</file>