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750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715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303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507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3577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596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889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32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35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781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2661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4E6CE-BEE4-4286-9C15-25B610E81348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17F12-80D6-4266-AD22-5F7FBB1A5B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444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"/>
          <p:cNvSpPr txBox="1"/>
          <p:nvPr/>
        </p:nvSpPr>
        <p:spPr>
          <a:xfrm>
            <a:off x="533400" y="570384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/>
              <a:t>Figure</a:t>
            </a:r>
            <a:r>
              <a:rPr lang="de-DE" sz="2000" b="1" dirty="0" smtClean="0"/>
              <a:t> S2</a:t>
            </a:r>
            <a:endParaRPr lang="de-DE" sz="20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918" y="1105114"/>
            <a:ext cx="6333418" cy="4124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28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Rosalia Caballero</dc:creator>
  <cp:lastModifiedBy>Rosalia Caballero</cp:lastModifiedBy>
  <cp:revision>1</cp:revision>
  <dcterms:created xsi:type="dcterms:W3CDTF">2013-07-31T10:10:36Z</dcterms:created>
  <dcterms:modified xsi:type="dcterms:W3CDTF">2013-07-31T10:10:50Z</dcterms:modified>
</cp:coreProperties>
</file>