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77BAA-516D-4203-958A-95F58C0A752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1D643-9799-4FB0-AC1F-4D66893074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82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C8B67C-BF4F-4034-84DA-AEA815ABD94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4333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362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188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342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056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8317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42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560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6544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890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2722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8822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3E708-8DFD-4312-A935-84825E2FDEF0}" type="datetimeFigureOut">
              <a:rPr lang="es-ES" smtClean="0"/>
              <a:t>31/07/2013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C8A8D-DDDD-4498-BF32-43CCB37362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70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208942" y="2364911"/>
            <a:ext cx="224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</a:rPr>
              <a:t>No distant metastases in the EPclin low-risk group</a:t>
            </a:r>
            <a:endParaRPr lang="es-ES_tradnl" b="1" dirty="0">
              <a:solidFill>
                <a:srgbClr val="FF0000"/>
              </a:solidFill>
            </a:endParaRPr>
          </a:p>
        </p:txBody>
      </p:sp>
      <p:sp>
        <p:nvSpPr>
          <p:cNvPr id="8" name="Textfeld 10"/>
          <p:cNvSpPr txBox="1">
            <a:spLocks noChangeArrowheads="1"/>
          </p:cNvSpPr>
          <p:nvPr/>
        </p:nvSpPr>
        <p:spPr bwMode="auto">
          <a:xfrm>
            <a:off x="1600200" y="990600"/>
            <a:ext cx="2286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de-DE" sz="1200" b="1" dirty="0" smtClean="0">
                <a:solidFill>
                  <a:schemeClr val="tx1"/>
                </a:solidFill>
                <a:cs typeface="Arial" charset="0"/>
              </a:rPr>
              <a:t>EPclin </a:t>
            </a:r>
            <a:r>
              <a:rPr lang="de-DE" sz="1200" b="1" dirty="0">
                <a:solidFill>
                  <a:schemeClr val="tx1"/>
                </a:solidFill>
                <a:cs typeface="Arial" charset="0"/>
              </a:rPr>
              <a:t>(low risk group)</a:t>
            </a:r>
          </a:p>
        </p:txBody>
      </p:sp>
      <p:sp>
        <p:nvSpPr>
          <p:cNvPr id="9" name="Textfeld 10"/>
          <p:cNvSpPr txBox="1">
            <a:spLocks noChangeArrowheads="1"/>
          </p:cNvSpPr>
          <p:nvPr/>
        </p:nvSpPr>
        <p:spPr bwMode="auto">
          <a:xfrm>
            <a:off x="6096000" y="990600"/>
            <a:ext cx="2286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600">
                <a:solidFill>
                  <a:schemeClr val="tx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de-DE" sz="1200" b="1" dirty="0" smtClean="0">
                <a:solidFill>
                  <a:schemeClr val="tx1"/>
                </a:solidFill>
                <a:cs typeface="Arial" charset="0"/>
              </a:rPr>
              <a:t>EPclin (high </a:t>
            </a:r>
            <a:r>
              <a:rPr lang="de-DE" sz="1200" b="1" dirty="0">
                <a:solidFill>
                  <a:schemeClr val="tx1"/>
                </a:solidFill>
                <a:cs typeface="Arial" charset="0"/>
              </a:rPr>
              <a:t>risk group)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33400" y="30480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Figure </a:t>
            </a:r>
            <a:r>
              <a:rPr lang="de-DE" sz="2000" b="1" dirty="0" smtClean="0"/>
              <a:t>S3</a:t>
            </a:r>
            <a:endParaRPr lang="de-DE" sz="2000" b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351" y="1600200"/>
            <a:ext cx="4441249" cy="301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4495800" cy="3058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98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Presentación en pantalla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Rosalia Caballero</dc:creator>
  <cp:lastModifiedBy>Rosalia Caballero</cp:lastModifiedBy>
  <cp:revision>1</cp:revision>
  <dcterms:created xsi:type="dcterms:W3CDTF">2013-07-31T10:11:01Z</dcterms:created>
  <dcterms:modified xsi:type="dcterms:W3CDTF">2013-07-31T10:11:12Z</dcterms:modified>
</cp:coreProperties>
</file>