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4" autoAdjust="0"/>
    <p:restoredTop sz="91628" autoAdjust="0"/>
  </p:normalViewPr>
  <p:slideViewPr>
    <p:cSldViewPr>
      <p:cViewPr>
        <p:scale>
          <a:sx n="100" d="100"/>
          <a:sy n="100" d="100"/>
        </p:scale>
        <p:origin x="-4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ED75-CA6B-4C6E-B346-C65FBFFB2549}" type="datetimeFigureOut">
              <a:rPr lang="es-ES" smtClean="0"/>
              <a:t>29/03/2014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B67C-BF4F-4034-84DA-AEA815ABD94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869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8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5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0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55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1"/>
          <p:cNvSpPr txBox="1"/>
          <p:nvPr/>
        </p:nvSpPr>
        <p:spPr>
          <a:xfrm>
            <a:off x="533400" y="570384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smtClean="0"/>
              <a:t>Figure </a:t>
            </a:r>
            <a:r>
              <a:rPr lang="de-DE" sz="2000" b="1" smtClean="0"/>
              <a:t>S3</a:t>
            </a:r>
            <a:endParaRPr lang="de-DE" sz="2000" b="1" dirty="0"/>
          </a:p>
        </p:txBody>
      </p:sp>
      <p:sp>
        <p:nvSpPr>
          <p:cNvPr id="11" name="10 Rectángulo"/>
          <p:cNvSpPr/>
          <p:nvPr/>
        </p:nvSpPr>
        <p:spPr>
          <a:xfrm>
            <a:off x="4918058" y="1331476"/>
            <a:ext cx="4149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b) </a:t>
            </a:r>
            <a:r>
              <a:rPr lang="en-US" b="1" dirty="0" err="1" smtClean="0"/>
              <a:t>EPclin</a:t>
            </a:r>
            <a:endParaRPr lang="es-ES_tradnl" b="1" dirty="0"/>
          </a:p>
        </p:txBody>
      </p:sp>
      <p:sp>
        <p:nvSpPr>
          <p:cNvPr id="12" name="11 Rectángulo"/>
          <p:cNvSpPr/>
          <p:nvPr/>
        </p:nvSpPr>
        <p:spPr>
          <a:xfrm>
            <a:off x="278242" y="1331476"/>
            <a:ext cx="4149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a) EP</a:t>
            </a:r>
            <a:endParaRPr lang="es-ES_tradnl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8" y="1710904"/>
            <a:ext cx="434867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810" y="1660582"/>
            <a:ext cx="4283438" cy="297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0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8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Sividon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Krappmann</dc:creator>
  <cp:lastModifiedBy>Abella, Jerard Dave</cp:lastModifiedBy>
  <cp:revision>102</cp:revision>
  <dcterms:created xsi:type="dcterms:W3CDTF">2013-04-17T08:46:42Z</dcterms:created>
  <dcterms:modified xsi:type="dcterms:W3CDTF">2014-03-29T05:59:42Z</dcterms:modified>
</cp:coreProperties>
</file>