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84" autoAdjust="0"/>
    <p:restoredTop sz="91628" autoAdjust="0"/>
  </p:normalViewPr>
  <p:slideViewPr>
    <p:cSldViewPr>
      <p:cViewPr>
        <p:scale>
          <a:sx n="100" d="100"/>
          <a:sy n="100" d="100"/>
        </p:scale>
        <p:origin x="-4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4BED75-CA6B-4C6E-B346-C65FBFFB2549}" type="datetimeFigureOut">
              <a:rPr lang="es-ES" smtClean="0"/>
              <a:t>29/03/2014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C8B67C-BF4F-4034-84DA-AEA815ABD94D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1869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6835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9419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291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5129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385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8419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5256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5672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4309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5557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0705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ECB42-6720-411A-8598-613113712B6A}" type="datetimeFigureOut">
              <a:rPr lang="de-DE" smtClean="0"/>
              <a:t>29.03.2014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8093F-3C01-4392-A880-EE3C14F0F8D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608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1"/>
          <p:cNvSpPr txBox="1"/>
          <p:nvPr/>
        </p:nvSpPr>
        <p:spPr>
          <a:xfrm>
            <a:off x="533400" y="570384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smtClean="0"/>
              <a:t>Figure </a:t>
            </a:r>
            <a:r>
              <a:rPr lang="de-DE" sz="2000" b="1" smtClean="0"/>
              <a:t>S4</a:t>
            </a:r>
            <a:endParaRPr lang="de-DE" sz="20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80728"/>
            <a:ext cx="6321222" cy="4249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213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1438</TotalTime>
  <Words>2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Larissa</vt:lpstr>
      <vt:lpstr>PowerPoint Presentation</vt:lpstr>
    </vt:vector>
  </TitlesOfParts>
  <Company>Sividon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Kristin Krappmann</dc:creator>
  <cp:lastModifiedBy>Abella, Jerard Dave</cp:lastModifiedBy>
  <cp:revision>103</cp:revision>
  <dcterms:created xsi:type="dcterms:W3CDTF">2013-04-17T08:46:42Z</dcterms:created>
  <dcterms:modified xsi:type="dcterms:W3CDTF">2014-03-29T05:59:49Z</dcterms:modified>
</cp:coreProperties>
</file>