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84" autoAdjust="0"/>
    <p:restoredTop sz="91628" autoAdjust="0"/>
  </p:normalViewPr>
  <p:slideViewPr>
    <p:cSldViewPr>
      <p:cViewPr>
        <p:scale>
          <a:sx n="100" d="100"/>
          <a:sy n="100" d="100"/>
        </p:scale>
        <p:origin x="-4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BED75-CA6B-4C6E-B346-C65FBFFB2549}" type="datetimeFigureOut">
              <a:rPr lang="es-ES" smtClean="0"/>
              <a:t>29/03/2014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8B67C-BF4F-4034-84DA-AEA815ABD94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1869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C8B67C-BF4F-4034-84DA-AEA815ABD94D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4333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6835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9419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291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5129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385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8419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5256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5672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4309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5557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0705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608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1208942" y="2364911"/>
            <a:ext cx="22415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FF0000"/>
                </a:solidFill>
              </a:rPr>
              <a:t>No distant metastases in the EPclin low-risk group</a:t>
            </a:r>
            <a:endParaRPr lang="es-ES_tradnl" b="1" dirty="0">
              <a:solidFill>
                <a:srgbClr val="FF0000"/>
              </a:solidFill>
            </a:endParaRPr>
          </a:p>
        </p:txBody>
      </p:sp>
      <p:sp>
        <p:nvSpPr>
          <p:cNvPr id="8" name="Textfeld 10"/>
          <p:cNvSpPr txBox="1">
            <a:spLocks noChangeArrowheads="1"/>
          </p:cNvSpPr>
          <p:nvPr/>
        </p:nvSpPr>
        <p:spPr bwMode="auto">
          <a:xfrm>
            <a:off x="1600200" y="990600"/>
            <a:ext cx="2286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de-DE" sz="1200" b="1" dirty="0" smtClean="0">
                <a:solidFill>
                  <a:schemeClr val="tx1"/>
                </a:solidFill>
                <a:cs typeface="Arial" charset="0"/>
              </a:rPr>
              <a:t>EPclin </a:t>
            </a:r>
            <a:r>
              <a:rPr lang="de-DE" sz="1200" b="1" dirty="0">
                <a:solidFill>
                  <a:schemeClr val="tx1"/>
                </a:solidFill>
                <a:cs typeface="Arial" charset="0"/>
              </a:rPr>
              <a:t>(low risk group)</a:t>
            </a:r>
          </a:p>
        </p:txBody>
      </p:sp>
      <p:sp>
        <p:nvSpPr>
          <p:cNvPr id="9" name="Textfeld 10"/>
          <p:cNvSpPr txBox="1">
            <a:spLocks noChangeArrowheads="1"/>
          </p:cNvSpPr>
          <p:nvPr/>
        </p:nvSpPr>
        <p:spPr bwMode="auto">
          <a:xfrm>
            <a:off x="6096000" y="990600"/>
            <a:ext cx="2286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de-DE" sz="1200" b="1" dirty="0" smtClean="0">
                <a:solidFill>
                  <a:schemeClr val="tx1"/>
                </a:solidFill>
                <a:cs typeface="Arial" charset="0"/>
              </a:rPr>
              <a:t>EPclin (high </a:t>
            </a:r>
            <a:r>
              <a:rPr lang="de-DE" sz="1200" b="1" dirty="0">
                <a:solidFill>
                  <a:schemeClr val="tx1"/>
                </a:solidFill>
                <a:cs typeface="Arial" charset="0"/>
              </a:rPr>
              <a:t>risk group)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33400" y="304800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/>
              <a:t>Figure </a:t>
            </a:r>
            <a:r>
              <a:rPr lang="de-DE" sz="2000" b="1" smtClean="0"/>
              <a:t>S5</a:t>
            </a:r>
            <a:endParaRPr lang="de-DE" sz="2000" b="1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5174"/>
            <a:ext cx="4325957" cy="3089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474427"/>
            <a:ext cx="4419600" cy="3067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243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1438</TotalTime>
  <Words>23</Words>
  <Application>Microsoft Office PowerPoint</Application>
  <PresentationFormat>On-screen Show (4:3)</PresentationFormat>
  <Paragraphs>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Larissa</vt:lpstr>
      <vt:lpstr>PowerPoint Presentation</vt:lpstr>
    </vt:vector>
  </TitlesOfParts>
  <Company>Sividon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Kristin Krappmann</dc:creator>
  <cp:lastModifiedBy>Abella, Jerard Dave</cp:lastModifiedBy>
  <cp:revision>102</cp:revision>
  <dcterms:created xsi:type="dcterms:W3CDTF">2013-04-17T08:46:42Z</dcterms:created>
  <dcterms:modified xsi:type="dcterms:W3CDTF">2014-03-29T05:59:54Z</dcterms:modified>
</cp:coreProperties>
</file>