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F1151F-006A-43D5-B4B1-F250D7305A0A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40CF2-6536-407E-9F78-744AA719E1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40CF2-6536-407E-9F78-744AA719E16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4343400" y="3609534"/>
            <a:ext cx="4410843" cy="2681389"/>
            <a:chOff x="4419601" y="3276600"/>
            <a:chExt cx="4410843" cy="2681389"/>
          </a:xfrm>
        </p:grpSpPr>
        <p:grpSp>
          <p:nvGrpSpPr>
            <p:cNvPr id="3" name="Group 15"/>
            <p:cNvGrpSpPr/>
            <p:nvPr/>
          </p:nvGrpSpPr>
          <p:grpSpPr>
            <a:xfrm>
              <a:off x="4419601" y="4000176"/>
              <a:ext cx="4410843" cy="1957813"/>
              <a:chOff x="2879812" y="4514256"/>
              <a:chExt cx="3126141" cy="1422758"/>
            </a:xfrm>
          </p:grpSpPr>
          <p:sp>
            <p:nvSpPr>
              <p:cNvPr id="8" name="TextBox 23"/>
              <p:cNvSpPr txBox="1">
                <a:spLocks noChangeArrowheads="1"/>
              </p:cNvSpPr>
              <p:nvPr/>
            </p:nvSpPr>
            <p:spPr bwMode="auto">
              <a:xfrm rot="16200000">
                <a:off x="4268673" y="4962350"/>
                <a:ext cx="92661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400" b="1" i="1" dirty="0" smtClean="0">
                    <a:latin typeface="Arial" pitchFamily="34" charset="0"/>
                    <a:cs typeface="Arial" pitchFamily="34" charset="0"/>
                  </a:rPr>
                  <a:t>CD45RO</a:t>
                </a:r>
                <a:endParaRPr lang="en-US" sz="1400" b="1" i="1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9" name="Straight Arrow Connector 8"/>
              <p:cNvCxnSpPr/>
              <p:nvPr/>
            </p:nvCxnSpPr>
            <p:spPr bwMode="auto">
              <a:xfrm flipH="1" flipV="1">
                <a:off x="4660422" y="4542179"/>
                <a:ext cx="1588" cy="415925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" name="Group 71"/>
              <p:cNvGrpSpPr/>
              <p:nvPr/>
            </p:nvGrpSpPr>
            <p:grpSpPr>
              <a:xfrm>
                <a:off x="2879812" y="4514256"/>
                <a:ext cx="338554" cy="1004231"/>
                <a:chOff x="4527613" y="5258744"/>
                <a:chExt cx="338554" cy="1004231"/>
              </a:xfrm>
            </p:grpSpPr>
            <p:sp>
              <p:nvSpPr>
                <p:cNvPr id="15" name="TextBox 14"/>
                <p:cNvSpPr txBox="1"/>
                <p:nvPr/>
              </p:nvSpPr>
              <p:spPr>
                <a:xfrm rot="16200000">
                  <a:off x="4216630" y="5613439"/>
                  <a:ext cx="960519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i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1600" b="1" i="1" dirty="0" err="1" smtClean="0">
                      <a:latin typeface="Arial" pitchFamily="34" charset="0"/>
                      <a:cs typeface="Arial" pitchFamily="34" charset="0"/>
                    </a:rPr>
                    <a:t>Isotype</a:t>
                  </a:r>
                  <a:endParaRPr lang="en-US" sz="1600" b="1" i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  <p:cxnSp>
              <p:nvCxnSpPr>
                <p:cNvPr id="16" name="Straight Arrow Connector 15"/>
                <p:cNvCxnSpPr/>
                <p:nvPr/>
              </p:nvCxnSpPr>
              <p:spPr bwMode="auto">
                <a:xfrm flipH="1" flipV="1">
                  <a:off x="4655566" y="5258744"/>
                  <a:ext cx="1588" cy="339727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TextBox 10"/>
              <p:cNvSpPr txBox="1"/>
              <p:nvPr/>
            </p:nvSpPr>
            <p:spPr>
              <a:xfrm>
                <a:off x="3170544" y="5629237"/>
                <a:ext cx="85953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1400" b="1" i="1" dirty="0" err="1" smtClean="0">
                    <a:latin typeface="Arial" pitchFamily="34" charset="0"/>
                    <a:cs typeface="Arial" pitchFamily="34" charset="0"/>
                  </a:rPr>
                  <a:t>Isotype</a:t>
                </a:r>
                <a:endParaRPr lang="en-US" sz="1400" b="1" i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TextBox 7"/>
              <p:cNvSpPr txBox="1">
                <a:spLocks noChangeArrowheads="1"/>
              </p:cNvSpPr>
              <p:nvPr/>
            </p:nvSpPr>
            <p:spPr bwMode="auto">
              <a:xfrm>
                <a:off x="4873881" y="5629237"/>
                <a:ext cx="75171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400" b="1" i="1" dirty="0" smtClean="0">
                    <a:latin typeface="Arial" pitchFamily="34" charset="0"/>
                    <a:cs typeface="Arial" pitchFamily="34" charset="0"/>
                  </a:rPr>
                  <a:t>CD62L</a:t>
                </a:r>
                <a:endParaRPr lang="en-US" sz="1400" b="1" i="1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3" name="Straight Arrow Connector 12"/>
              <p:cNvCxnSpPr/>
              <p:nvPr/>
            </p:nvCxnSpPr>
            <p:spPr>
              <a:xfrm>
                <a:off x="5358253" y="5739988"/>
                <a:ext cx="6477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3777972" y="5739987"/>
                <a:ext cx="381000" cy="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" name="TextBox 5"/>
            <p:cNvSpPr txBox="1"/>
            <p:nvPr/>
          </p:nvSpPr>
          <p:spPr>
            <a:xfrm>
              <a:off x="6324600" y="3276600"/>
              <a:ext cx="9284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Arial" pitchFamily="34" charset="0"/>
                  <a:cs typeface="Arial" pitchFamily="34" charset="0"/>
                </a:rPr>
                <a:t>Day 14</a:t>
              </a:r>
              <a:endParaRPr lang="en-US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 37"/>
          <p:cNvGrpSpPr/>
          <p:nvPr/>
        </p:nvGrpSpPr>
        <p:grpSpPr>
          <a:xfrm>
            <a:off x="533400" y="914400"/>
            <a:ext cx="5029200" cy="2063750"/>
            <a:chOff x="990600" y="2362200"/>
            <a:chExt cx="5029200" cy="2063750"/>
          </a:xfrm>
        </p:grpSpPr>
        <p:grpSp>
          <p:nvGrpSpPr>
            <p:cNvPr id="7" name="Group 24"/>
            <p:cNvGrpSpPr/>
            <p:nvPr/>
          </p:nvGrpSpPr>
          <p:grpSpPr>
            <a:xfrm>
              <a:off x="1295400" y="2667000"/>
              <a:ext cx="4724400" cy="1508774"/>
              <a:chOff x="-304800" y="2895600"/>
              <a:chExt cx="5318768" cy="1737374"/>
            </a:xfrm>
          </p:grpSpPr>
          <p:pic>
            <p:nvPicPr>
              <p:cNvPr id="1031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12500" t="10230" r="6250" b="12020"/>
              <a:stretch>
                <a:fillRect/>
              </a:stretch>
            </p:blipFill>
            <p:spPr bwMode="auto">
              <a:xfrm>
                <a:off x="-304800" y="2895600"/>
                <a:ext cx="1783080" cy="17373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2" name="Picture 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2732" t="10230" r="4509" b="14067"/>
              <a:stretch>
                <a:fillRect/>
              </a:stretch>
            </p:blipFill>
            <p:spPr bwMode="auto">
              <a:xfrm>
                <a:off x="1447800" y="2895600"/>
                <a:ext cx="1783088" cy="1691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33" name="Picture 9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4854" t="10230" r="4509" b="14067"/>
              <a:stretch>
                <a:fillRect/>
              </a:stretch>
            </p:blipFill>
            <p:spPr bwMode="auto">
              <a:xfrm>
                <a:off x="3276600" y="2895600"/>
                <a:ext cx="1737368" cy="16916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0" name="Group 43"/>
            <p:cNvGrpSpPr>
              <a:grpSpLocks/>
            </p:cNvGrpSpPr>
            <p:nvPr/>
          </p:nvGrpSpPr>
          <p:grpSpPr bwMode="auto">
            <a:xfrm>
              <a:off x="990600" y="2678112"/>
              <a:ext cx="4578351" cy="1747838"/>
              <a:chOff x="1290409" y="1052098"/>
              <a:chExt cx="4577891" cy="1748640"/>
            </a:xfrm>
          </p:grpSpPr>
          <p:grpSp>
            <p:nvGrpSpPr>
              <p:cNvPr id="17" name="Group 33"/>
              <p:cNvGrpSpPr>
                <a:grpSpLocks/>
              </p:cNvGrpSpPr>
              <p:nvPr/>
            </p:nvGrpSpPr>
            <p:grpSpPr bwMode="auto">
              <a:xfrm>
                <a:off x="1290409" y="1052098"/>
                <a:ext cx="1516923" cy="1748640"/>
                <a:chOff x="1033908" y="1484146"/>
                <a:chExt cx="1516923" cy="1748640"/>
              </a:xfrm>
            </p:grpSpPr>
            <p:sp>
              <p:nvSpPr>
                <p:cNvPr id="29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1907704" y="2924944"/>
                  <a:ext cx="643127" cy="3078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1400" b="1" i="1" dirty="0">
                      <a:latin typeface="Arial" pitchFamily="34" charset="0"/>
                      <a:cs typeface="Arial" pitchFamily="34" charset="0"/>
                    </a:rPr>
                    <a:t>CD45</a:t>
                  </a:r>
                </a:p>
              </p:txBody>
            </p:sp>
            <p:sp>
              <p:nvSpPr>
                <p:cNvPr id="33" name="TextBox 23"/>
                <p:cNvSpPr txBox="1">
                  <a:spLocks noChangeArrowheads="1"/>
                </p:cNvSpPr>
                <p:nvPr/>
              </p:nvSpPr>
              <p:spPr bwMode="auto">
                <a:xfrm rot="-5400000">
                  <a:off x="800511" y="2294244"/>
                  <a:ext cx="774571" cy="30777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1400" b="1" i="1">
                      <a:latin typeface="Arial" pitchFamily="34" charset="0"/>
                      <a:cs typeface="Arial" pitchFamily="34" charset="0"/>
                    </a:rPr>
                    <a:t>CD3</a:t>
                  </a:r>
                </a:p>
              </p:txBody>
            </p:sp>
            <p:cxnSp>
              <p:nvCxnSpPr>
                <p:cNvPr id="34" name="Straight Arrow Connector 33"/>
                <p:cNvCxnSpPr/>
                <p:nvPr/>
              </p:nvCxnSpPr>
              <p:spPr>
                <a:xfrm flipV="1">
                  <a:off x="1187881" y="1484146"/>
                  <a:ext cx="0" cy="721056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8" name="Straight Arrow Connector 27"/>
              <p:cNvCxnSpPr/>
              <p:nvPr/>
            </p:nvCxnSpPr>
            <p:spPr>
              <a:xfrm>
                <a:off x="2915846" y="2668915"/>
                <a:ext cx="2952454" cy="28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5" name="TextBox 34"/>
            <p:cNvSpPr txBox="1"/>
            <p:nvPr/>
          </p:nvSpPr>
          <p:spPr>
            <a:xfrm>
              <a:off x="1676400" y="2362200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Donor 1</a:t>
              </a:r>
              <a:endParaRPr lang="en-US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286700" y="2362200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Donor 2</a:t>
              </a:r>
              <a:endParaRPr lang="en-US" b="1" i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810700" y="2382128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Arial" pitchFamily="34" charset="0"/>
                  <a:cs typeface="Arial" pitchFamily="34" charset="0"/>
                </a:rPr>
                <a:t>Donor 3</a:t>
              </a:r>
              <a:endParaRPr lang="en-US" b="1" i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914400"/>
            <a:ext cx="1752600" cy="1831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14854" t="8184" r="4509" b="14066"/>
          <a:stretch>
            <a:fillRect/>
          </a:stretch>
        </p:blipFill>
        <p:spPr bwMode="auto">
          <a:xfrm>
            <a:off x="2438400" y="4114800"/>
            <a:ext cx="1752600" cy="1752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 l="12698" t="10230" r="4762" b="14067"/>
          <a:stretch>
            <a:fillRect/>
          </a:stretch>
        </p:blipFill>
        <p:spPr bwMode="auto">
          <a:xfrm>
            <a:off x="304800" y="4147631"/>
            <a:ext cx="1828800" cy="1735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TextBox 38"/>
          <p:cNvSpPr txBox="1"/>
          <p:nvPr/>
        </p:nvSpPr>
        <p:spPr>
          <a:xfrm>
            <a:off x="1752600" y="3581400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Day  0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23"/>
          <p:cNvSpPr txBox="1">
            <a:spLocks noChangeArrowheads="1"/>
          </p:cNvSpPr>
          <p:nvPr/>
        </p:nvSpPr>
        <p:spPr bwMode="auto">
          <a:xfrm rot="16200000">
            <a:off x="1736126" y="4840015"/>
            <a:ext cx="1275088" cy="434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CD45RO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 bwMode="auto">
          <a:xfrm flipH="1" flipV="1">
            <a:off x="2285060" y="4228258"/>
            <a:ext cx="2241" cy="57234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TextBox 7"/>
          <p:cNvSpPr txBox="1">
            <a:spLocks noChangeArrowheads="1"/>
          </p:cNvSpPr>
          <p:nvPr/>
        </p:nvSpPr>
        <p:spPr bwMode="auto">
          <a:xfrm>
            <a:off x="2514600" y="5867400"/>
            <a:ext cx="1060637" cy="42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CD62L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3200400" y="6019800"/>
            <a:ext cx="9138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33400" y="5791200"/>
            <a:ext cx="1212759" cy="423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latin typeface="Arial" pitchFamily="34" charset="0"/>
                <a:cs typeface="Arial" pitchFamily="34" charset="0"/>
              </a:rPr>
              <a:t>Isotype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390454" y="5973789"/>
            <a:ext cx="53757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 rot="16200000">
            <a:off x="-366312" y="4891488"/>
            <a:ext cx="1321740" cy="477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latin typeface="Arial" pitchFamily="34" charset="0"/>
                <a:cs typeface="Arial" pitchFamily="34" charset="0"/>
              </a:rPr>
              <a:t>Isotype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8" name="Straight Arrow Connector 47"/>
          <p:cNvCxnSpPr/>
          <p:nvPr/>
        </p:nvCxnSpPr>
        <p:spPr bwMode="auto">
          <a:xfrm flipH="1" flipV="1">
            <a:off x="240427" y="4375316"/>
            <a:ext cx="2241" cy="467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9" cstate="print"/>
          <a:srcRect l="12189" t="11040" r="10199" b="13257"/>
          <a:stretch>
            <a:fillRect/>
          </a:stretch>
        </p:blipFill>
        <p:spPr bwMode="auto">
          <a:xfrm>
            <a:off x="6979919" y="4191000"/>
            <a:ext cx="1783081" cy="169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10" cstate="print"/>
          <a:srcRect l="12435" t="9974" r="6736" b="14322"/>
          <a:stretch>
            <a:fillRect/>
          </a:stretch>
        </p:blipFill>
        <p:spPr bwMode="auto">
          <a:xfrm>
            <a:off x="4686298" y="4191000"/>
            <a:ext cx="1783079" cy="169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" name="TextBox 47"/>
          <p:cNvSpPr txBox="1">
            <a:spLocks noChangeArrowheads="1"/>
          </p:cNvSpPr>
          <p:nvPr/>
        </p:nvSpPr>
        <p:spPr bwMode="auto">
          <a:xfrm>
            <a:off x="228600" y="228600"/>
            <a:ext cx="2750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/>
              <a:t>Additional file </a:t>
            </a:r>
            <a:r>
              <a:rPr lang="en-US" b="1" dirty="0" smtClean="0"/>
              <a:t>2: </a:t>
            </a:r>
            <a:r>
              <a:rPr lang="en-US" altLang="zh-CN" b="1" dirty="0" smtClean="0"/>
              <a:t>Figure </a:t>
            </a:r>
            <a:r>
              <a:rPr lang="en-US" altLang="zh-CN" b="1" dirty="0" err="1" smtClean="0"/>
              <a:t>S2</a:t>
            </a:r>
            <a:r>
              <a:rPr lang="en-US" altLang="zh-CN" b="1" dirty="0"/>
              <a:t>.</a:t>
            </a:r>
            <a:endParaRPr lang="zh-CN" altLang="en-US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152400" y="6858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43600" y="6096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28600" y="320040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467600" y="121920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20%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 flipH="1">
            <a:off x="7010400" y="2283023"/>
            <a:ext cx="9143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Arial" pitchFamily="34" charset="0"/>
                <a:cs typeface="Arial" pitchFamily="34" charset="0"/>
              </a:rPr>
              <a:t>76%</a:t>
            </a:r>
            <a:endParaRPr lang="en-US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 rot="16200000">
            <a:off x="5968561" y="1972407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Arial" pitchFamily="34" charset="0"/>
                <a:cs typeface="Arial" pitchFamily="34" charset="0"/>
              </a:rPr>
              <a:t>CD4</a:t>
            </a:r>
            <a:endParaRPr lang="en-US" sz="16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9" name="Straight Arrow Connector 58"/>
          <p:cNvCxnSpPr/>
          <p:nvPr/>
        </p:nvCxnSpPr>
        <p:spPr bwMode="auto">
          <a:xfrm flipH="1" flipV="1">
            <a:off x="6248400" y="1361312"/>
            <a:ext cx="2241" cy="4674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2" name="TextBox 7"/>
          <p:cNvSpPr txBox="1">
            <a:spLocks noChangeArrowheads="1"/>
          </p:cNvSpPr>
          <p:nvPr/>
        </p:nvSpPr>
        <p:spPr bwMode="auto">
          <a:xfrm>
            <a:off x="6553200" y="2667000"/>
            <a:ext cx="106063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CD8</a:t>
            </a:r>
            <a:endParaRPr lang="en-US" sz="1400" b="1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Straight Arrow Connector 62"/>
          <p:cNvCxnSpPr/>
          <p:nvPr/>
        </p:nvCxnSpPr>
        <p:spPr>
          <a:xfrm>
            <a:off x="7086600" y="2819400"/>
            <a:ext cx="91387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DEGANG</dc:creator>
  <cp:lastModifiedBy>jolano</cp:lastModifiedBy>
  <cp:revision>2</cp:revision>
  <dcterms:created xsi:type="dcterms:W3CDTF">2006-08-16T00:00:00Z</dcterms:created>
  <dcterms:modified xsi:type="dcterms:W3CDTF">2014-06-03T02:30:30Z</dcterms:modified>
</cp:coreProperties>
</file>