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752600"/>
            <a:ext cx="4800600" cy="313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304800"/>
            <a:ext cx="2872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Additional file </a:t>
            </a:r>
            <a:r>
              <a:rPr lang="en-US" b="1" dirty="0" smtClean="0"/>
              <a:t>3: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Figure S3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DEGANG</dc:creator>
  <cp:lastModifiedBy>jolano</cp:lastModifiedBy>
  <cp:revision>4</cp:revision>
  <dcterms:created xsi:type="dcterms:W3CDTF">2006-08-16T00:00:00Z</dcterms:created>
  <dcterms:modified xsi:type="dcterms:W3CDTF">2014-06-03T02:30:49Z</dcterms:modified>
</cp:coreProperties>
</file>