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2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4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7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6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1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5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8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6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3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5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3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66621" b="-666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5101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Flow diagram</dc:title>
  <dc:creator>WALEED ALHAZZANI</dc:creator>
  <cp:lastModifiedBy>WALEED ALHAZZANI</cp:lastModifiedBy>
  <cp:revision>12</cp:revision>
  <dcterms:created xsi:type="dcterms:W3CDTF">2013-03-12T02:43:40Z</dcterms:created>
  <dcterms:modified xsi:type="dcterms:W3CDTF">2013-06-27T17:58:28Z</dcterms:modified>
</cp:coreProperties>
</file>