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1" d="100"/>
          <a:sy n="71" d="100"/>
        </p:scale>
        <p:origin x="-81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321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524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344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071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461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016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052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185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164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635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354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633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610" r="-10610"/>
          <a:stretch>
            <a:fillRect/>
          </a:stretch>
        </p:blipFill>
        <p:spPr bwMode="auto">
          <a:xfrm>
            <a:off x="304055" y="1431080"/>
            <a:ext cx="8638732" cy="4973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5101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1. Flow diagram</dc:title>
  <dc:creator>WALEED ALHAZZANI</dc:creator>
  <cp:lastModifiedBy>WALEED ALHAZZANI</cp:lastModifiedBy>
  <cp:revision>3</cp:revision>
  <dcterms:created xsi:type="dcterms:W3CDTF">2013-03-12T02:43:40Z</dcterms:created>
  <dcterms:modified xsi:type="dcterms:W3CDTF">2013-06-27T17:51:13Z</dcterms:modified>
</cp:coreProperties>
</file>