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71" d="100"/>
          <a:sy n="71" d="100"/>
        </p:scale>
        <p:origin x="-816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interSettings" Target="printerSettings/printerSettings1.bin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A53CC-E42D-2243-925E-C7620F0B1168}" type="datetimeFigureOut">
              <a:rPr lang="en-US" smtClean="0"/>
              <a:t>2013-06-27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BE02BB-484A-1C49-B88E-810A747C1B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33218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A53CC-E42D-2243-925E-C7620F0B1168}" type="datetimeFigureOut">
              <a:rPr lang="en-US" smtClean="0"/>
              <a:t>2013-06-27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BE02BB-484A-1C49-B88E-810A747C1B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85241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A53CC-E42D-2243-925E-C7620F0B1168}" type="datetimeFigureOut">
              <a:rPr lang="en-US" smtClean="0"/>
              <a:t>2013-06-27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BE02BB-484A-1C49-B88E-810A747C1B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13449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A53CC-E42D-2243-925E-C7620F0B1168}" type="datetimeFigureOut">
              <a:rPr lang="en-US" smtClean="0"/>
              <a:t>2013-06-27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BE02BB-484A-1C49-B88E-810A747C1B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90710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A53CC-E42D-2243-925E-C7620F0B1168}" type="datetimeFigureOut">
              <a:rPr lang="en-US" smtClean="0"/>
              <a:t>2013-06-27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BE02BB-484A-1C49-B88E-810A747C1B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74619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A53CC-E42D-2243-925E-C7620F0B1168}" type="datetimeFigureOut">
              <a:rPr lang="en-US" smtClean="0"/>
              <a:t>2013-06-27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BE02BB-484A-1C49-B88E-810A747C1B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50168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A53CC-E42D-2243-925E-C7620F0B1168}" type="datetimeFigureOut">
              <a:rPr lang="en-US" smtClean="0"/>
              <a:t>2013-06-27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BE02BB-484A-1C49-B88E-810A747C1B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70529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A53CC-E42D-2243-925E-C7620F0B1168}" type="datetimeFigureOut">
              <a:rPr lang="en-US" smtClean="0"/>
              <a:t>2013-06-27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BE02BB-484A-1C49-B88E-810A747C1B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51850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A53CC-E42D-2243-925E-C7620F0B1168}" type="datetimeFigureOut">
              <a:rPr lang="en-US" smtClean="0"/>
              <a:t>2013-06-27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BE02BB-484A-1C49-B88E-810A747C1B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81649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A53CC-E42D-2243-925E-C7620F0B1168}" type="datetimeFigureOut">
              <a:rPr lang="en-US" smtClean="0"/>
              <a:t>2013-06-27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BE02BB-484A-1C49-B88E-810A747C1B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06357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A53CC-E42D-2243-925E-C7620F0B1168}" type="datetimeFigureOut">
              <a:rPr lang="en-US" smtClean="0"/>
              <a:t>2013-06-27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BE02BB-484A-1C49-B88E-810A747C1B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43547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9A53CC-E42D-2243-925E-C7620F0B1168}" type="datetimeFigureOut">
              <a:rPr lang="en-US" smtClean="0"/>
              <a:t>2013-06-27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BE02BB-484A-1C49-B88E-810A747C1B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76339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rcRect t="-31635" b="-31635"/>
          <a:stretch>
            <a:fillRect/>
          </a:stretch>
        </p:blipFill>
        <p:spPr>
          <a:xfrm>
            <a:off x="19578" y="1359526"/>
            <a:ext cx="9042452" cy="4973000"/>
          </a:xfrm>
        </p:spPr>
      </p:pic>
    </p:spTree>
    <p:extLst>
      <p:ext uri="{BB962C8B-B14F-4D97-AF65-F5344CB8AC3E}">
        <p14:creationId xmlns:p14="http://schemas.microsoft.com/office/powerpoint/2010/main" val="34251014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0</Words>
  <Application>Microsoft Macintosh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Figure 1. Flow diagram</dc:title>
  <dc:creator>WALEED ALHAZZANI</dc:creator>
  <cp:lastModifiedBy>WALEED ALHAZZANI</cp:lastModifiedBy>
  <cp:revision>6</cp:revision>
  <dcterms:created xsi:type="dcterms:W3CDTF">2013-03-12T02:43:40Z</dcterms:created>
  <dcterms:modified xsi:type="dcterms:W3CDTF">2013-06-27T17:53:38Z</dcterms:modified>
</cp:coreProperties>
</file>