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10" y="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orschung\Projekte%20in%20Bearbeitung\Shock%20index\Figures\figure2_%20BEvsATLSvs%20S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orschung\Projekte%20in%20Bearbeitung\Shock%20index\Figures\figure2_%20BEvsATLSvs%20S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'SI vs BD'!$A$5</c:f>
              <c:strCache>
                <c:ptCount val="1"/>
                <c:pt idx="0">
                  <c:v>BD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cat>
            <c:strRef>
              <c:f>'SI vs BD'!$B$3:$E$3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'SI vs BD'!$B$5:$E$5</c:f>
              <c:numCache>
                <c:formatCode>0%</c:formatCode>
                <c:ptCount val="4"/>
                <c:pt idx="0">
                  <c:v>0.05</c:v>
                </c:pt>
                <c:pt idx="1">
                  <c:v>0.15000000000000011</c:v>
                </c:pt>
                <c:pt idx="2">
                  <c:v>0.32000000000000023</c:v>
                </c:pt>
                <c:pt idx="3">
                  <c:v>0.52</c:v>
                </c:pt>
              </c:numCache>
            </c:numRef>
          </c:val>
        </c:ser>
        <c:ser>
          <c:idx val="0"/>
          <c:order val="1"/>
          <c:tx>
            <c:strRef>
              <c:f>'SI vs BD'!$A$4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'SI vs BD'!$B$3:$E$3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'SI vs BD'!$B$4:$E$4</c:f>
              <c:numCache>
                <c:formatCode>0%</c:formatCode>
                <c:ptCount val="4"/>
                <c:pt idx="0">
                  <c:v>4.2027194066749082E-2</c:v>
                </c:pt>
                <c:pt idx="1">
                  <c:v>0.10813552444714965</c:v>
                </c:pt>
                <c:pt idx="2">
                  <c:v>0.33966033966033982</c:v>
                </c:pt>
                <c:pt idx="3">
                  <c:v>0.62473347547974456</c:v>
                </c:pt>
              </c:numCache>
            </c:numRef>
          </c:val>
        </c:ser>
        <c:axId val="82909056"/>
        <c:axId val="82910592"/>
      </c:barChart>
      <c:catAx>
        <c:axId val="82909056"/>
        <c:scaling>
          <c:orientation val="minMax"/>
        </c:scaling>
        <c:axPos val="b"/>
        <c:majorTickMark val="none"/>
        <c:tickLblPos val="nextTo"/>
        <c:crossAx val="82910592"/>
        <c:crosses val="autoZero"/>
        <c:auto val="1"/>
        <c:lblAlgn val="ctr"/>
        <c:lblOffset val="100"/>
      </c:catAx>
      <c:valAx>
        <c:axId val="82910592"/>
        <c:scaling>
          <c:orientation val="minMax"/>
          <c:max val="0.9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de-DE" sz="1200" b="1" i="0" baseline="0" dirty="0" err="1">
                    <a:latin typeface="Arial" pitchFamily="34" charset="0"/>
                    <a:cs typeface="Arial" pitchFamily="34" charset="0"/>
                  </a:rPr>
                  <a:t>mass</a:t>
                </a:r>
                <a:r>
                  <a:rPr lang="de-DE" sz="1200" b="1" i="0" baseline="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00" b="1" i="0" baseline="0" dirty="0" err="1">
                    <a:latin typeface="Arial" pitchFamily="34" charset="0"/>
                    <a:cs typeface="Arial" pitchFamily="34" charset="0"/>
                  </a:rPr>
                  <a:t>transfusion</a:t>
                </a:r>
                <a:r>
                  <a:rPr lang="de-DE" sz="1200" b="1" i="0" baseline="0" dirty="0">
                    <a:latin typeface="Arial" pitchFamily="34" charset="0"/>
                    <a:cs typeface="Arial" pitchFamily="34" charset="0"/>
                  </a:rPr>
                  <a:t> (%)</a:t>
                </a:r>
                <a:endParaRPr lang="de-DE" sz="12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%" sourceLinked="1"/>
        <c:tickLblPos val="nextTo"/>
        <c:crossAx val="829090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451531058617707"/>
          <c:y val="6.4430956547098364E-2"/>
          <c:w val="7.9373578302712161E-2"/>
          <c:h val="0.16743438320210002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'SI vs BD'!$A$12</c:f>
              <c:strCache>
                <c:ptCount val="1"/>
                <c:pt idx="0">
                  <c:v>BD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cat>
            <c:strRef>
              <c:f>'SI vs BD'!$B$10:$E$10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'SI vs BD'!$B$12:$E$12</c:f>
              <c:numCache>
                <c:formatCode>0%</c:formatCode>
                <c:ptCount val="4"/>
                <c:pt idx="0">
                  <c:v>0.14682723483094043</c:v>
                </c:pt>
                <c:pt idx="1">
                  <c:v>0.31035588329592861</c:v>
                </c:pt>
                <c:pt idx="2">
                  <c:v>0.52372262773722589</c:v>
                </c:pt>
                <c:pt idx="3">
                  <c:v>0.71183206106870234</c:v>
                </c:pt>
              </c:numCache>
            </c:numRef>
          </c:val>
        </c:ser>
        <c:ser>
          <c:idx val="0"/>
          <c:order val="1"/>
          <c:tx>
            <c:strRef>
              <c:f>'SI vs BD'!$A$11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'SI vs BD'!$B$10:$E$10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'SI vs BD'!$B$11:$E$11</c:f>
              <c:numCache>
                <c:formatCode>0%</c:formatCode>
                <c:ptCount val="4"/>
                <c:pt idx="0">
                  <c:v>0.14009064688916376</c:v>
                </c:pt>
                <c:pt idx="1">
                  <c:v>0.24873199431933474</c:v>
                </c:pt>
                <c:pt idx="2">
                  <c:v>0.54545454545454541</c:v>
                </c:pt>
                <c:pt idx="3">
                  <c:v>0.8081023454157783</c:v>
                </c:pt>
              </c:numCache>
            </c:numRef>
          </c:val>
        </c:ser>
        <c:axId val="92167168"/>
        <c:axId val="97103872"/>
      </c:barChart>
      <c:catAx>
        <c:axId val="92167168"/>
        <c:scaling>
          <c:orientation val="minMax"/>
        </c:scaling>
        <c:axPos val="b"/>
        <c:majorTickMark val="none"/>
        <c:tickLblPos val="nextTo"/>
        <c:crossAx val="97103872"/>
        <c:crosses val="autoZero"/>
        <c:auto val="1"/>
        <c:lblAlgn val="ctr"/>
        <c:lblOffset val="100"/>
      </c:catAx>
      <c:valAx>
        <c:axId val="9710387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 dirty="0">
                    <a:latin typeface="Arial" pitchFamily="34" charset="0"/>
                    <a:cs typeface="Arial" pitchFamily="34" charset="0"/>
                  </a:rPr>
                  <a:t>≥1 blood unit (%)</a:t>
                </a:r>
                <a:endParaRPr lang="de-DE" sz="12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%" sourceLinked="1"/>
        <c:tickLblPos val="nextTo"/>
        <c:crossAx val="92167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895975503062136"/>
          <c:y val="5.5171697287839022E-2"/>
          <c:w val="7.9373578302712161E-2"/>
          <c:h val="0.16743438320210002"/>
        </c:manualLayout>
      </c:layout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1A43C-1A60-4233-B962-542D2C036000}" type="datetimeFigureOut">
              <a:rPr lang="de-DE" smtClean="0"/>
              <a:pPr/>
              <a:t>21.03.2013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D2581-06C4-4C0B-9367-2991FD94B5B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/>
        </p:nvGraphicFramePr>
        <p:xfrm>
          <a:off x="4572000" y="20716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m 4"/>
          <p:cNvGraphicFramePr/>
          <p:nvPr/>
        </p:nvGraphicFramePr>
        <p:xfrm>
          <a:off x="285720" y="20716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276195" y="1824026"/>
            <a:ext cx="357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A</a:t>
            </a:r>
            <a:endParaRPr lang="de-DE" sz="32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4572000" y="1844093"/>
            <a:ext cx="357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B</a:t>
            </a:r>
            <a:endParaRPr lang="de-DE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manuel</dc:creator>
  <cp:lastModifiedBy>manuel</cp:lastModifiedBy>
  <cp:revision>1</cp:revision>
  <dcterms:created xsi:type="dcterms:W3CDTF">2013-03-21T09:24:21Z</dcterms:created>
  <dcterms:modified xsi:type="dcterms:W3CDTF">2013-03-21T09:26:02Z</dcterms:modified>
</cp:coreProperties>
</file>