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4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06/05/2014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092280" y="5157192"/>
            <a:ext cx="864096" cy="360040"/>
          </a:xfrm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chemeClr val="tx1"/>
                </a:solidFill>
              </a:rPr>
              <a:t>Time</a:t>
            </a:r>
            <a:endParaRPr lang="fr-FR" sz="2000" b="1" dirty="0">
              <a:solidFill>
                <a:schemeClr val="tx1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3563888" y="5229200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1763688" y="486916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1907704" y="1412776"/>
            <a:ext cx="0" cy="39604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1907704" y="5373216"/>
            <a:ext cx="511256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ous-titre 2"/>
          <p:cNvSpPr txBox="1">
            <a:spLocks/>
          </p:cNvSpPr>
          <p:nvPr/>
        </p:nvSpPr>
        <p:spPr>
          <a:xfrm>
            <a:off x="1187624" y="404664"/>
            <a:ext cx="1368152" cy="96051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err="1" smtClean="0">
                <a:solidFill>
                  <a:schemeClr val="tx1"/>
                </a:solidFill>
              </a:rPr>
              <a:t>modified</a:t>
            </a:r>
            <a:endParaRPr lang="fr-FR" b="1" dirty="0" smtClean="0">
              <a:solidFill>
                <a:schemeClr val="tx1"/>
              </a:solidFill>
            </a:endParaRPr>
          </a:p>
          <a:p>
            <a:r>
              <a:rPr lang="fr-FR" b="1" dirty="0" err="1" smtClean="0">
                <a:solidFill>
                  <a:schemeClr val="tx1"/>
                </a:solidFill>
              </a:rPr>
              <a:t>Rankin</a:t>
            </a:r>
            <a:endParaRPr lang="fr-FR" b="1" dirty="0" smtClean="0">
              <a:solidFill>
                <a:schemeClr val="tx1"/>
              </a:solidFill>
            </a:endParaRPr>
          </a:p>
          <a:p>
            <a:r>
              <a:rPr lang="fr-FR" b="1" dirty="0" err="1" smtClean="0">
                <a:solidFill>
                  <a:schemeClr val="tx1"/>
                </a:solidFill>
              </a:rPr>
              <a:t>Scale</a:t>
            </a:r>
            <a:endParaRPr lang="fr-FR" b="1" dirty="0">
              <a:solidFill>
                <a:schemeClr val="tx1"/>
              </a:solidFill>
            </a:endParaRPr>
          </a:p>
        </p:txBody>
      </p:sp>
      <p:cxnSp>
        <p:nvCxnSpPr>
          <p:cNvPr id="20" name="Connecteur droit 19"/>
          <p:cNvCxnSpPr/>
          <p:nvPr/>
        </p:nvCxnSpPr>
        <p:spPr>
          <a:xfrm flipV="1">
            <a:off x="5364088" y="5229200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ous-titre 2"/>
          <p:cNvSpPr txBox="1">
            <a:spLocks/>
          </p:cNvSpPr>
          <p:nvPr/>
        </p:nvSpPr>
        <p:spPr>
          <a:xfrm>
            <a:off x="2881536" y="5637448"/>
            <a:ext cx="1584176" cy="672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 smtClean="0">
                <a:solidFill>
                  <a:schemeClr val="tx1"/>
                </a:solidFill>
              </a:rPr>
              <a:t>1 </a:t>
            </a:r>
            <a:r>
              <a:rPr lang="fr-FR" i="1" dirty="0" err="1" smtClean="0">
                <a:solidFill>
                  <a:schemeClr val="tx1"/>
                </a:solidFill>
              </a:rPr>
              <a:t>month</a:t>
            </a:r>
            <a:endParaRPr lang="fr-FR" i="1" dirty="0" smtClean="0">
              <a:solidFill>
                <a:schemeClr val="tx1"/>
              </a:solidFill>
            </a:endParaRPr>
          </a:p>
          <a:p>
            <a:r>
              <a:rPr lang="fr-FR" i="1" dirty="0" err="1" smtClean="0">
                <a:solidFill>
                  <a:schemeClr val="tx1"/>
                </a:solidFill>
              </a:rPr>
              <a:t>follow</a:t>
            </a:r>
            <a:r>
              <a:rPr lang="fr-FR" i="1" dirty="0" smtClean="0">
                <a:solidFill>
                  <a:schemeClr val="tx1"/>
                </a:solidFill>
              </a:rPr>
              <a:t>-up</a:t>
            </a:r>
            <a:endParaRPr lang="fr-FR" i="1" dirty="0">
              <a:solidFill>
                <a:schemeClr val="tx1"/>
              </a:solidFill>
            </a:endParaRPr>
          </a:p>
        </p:txBody>
      </p:sp>
      <p:sp>
        <p:nvSpPr>
          <p:cNvPr id="22" name="Sous-titre 2"/>
          <p:cNvSpPr txBox="1">
            <a:spLocks/>
          </p:cNvSpPr>
          <p:nvPr/>
        </p:nvSpPr>
        <p:spPr>
          <a:xfrm>
            <a:off x="4680012" y="5637056"/>
            <a:ext cx="1908212" cy="672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i="1" dirty="0" smtClean="0">
                <a:solidFill>
                  <a:schemeClr val="tx1"/>
                </a:solidFill>
              </a:rPr>
              <a:t>6 </a:t>
            </a:r>
            <a:r>
              <a:rPr lang="fr-FR" i="1" dirty="0" err="1" smtClean="0">
                <a:solidFill>
                  <a:schemeClr val="tx1"/>
                </a:solidFill>
              </a:rPr>
              <a:t>months</a:t>
            </a:r>
            <a:endParaRPr lang="fr-FR" i="1" dirty="0" smtClean="0">
              <a:solidFill>
                <a:schemeClr val="tx1"/>
              </a:solidFill>
            </a:endParaRPr>
          </a:p>
          <a:p>
            <a:r>
              <a:rPr lang="fr-FR" i="1" dirty="0" err="1" smtClean="0">
                <a:solidFill>
                  <a:schemeClr val="tx1"/>
                </a:solidFill>
              </a:rPr>
              <a:t>follow</a:t>
            </a:r>
            <a:r>
              <a:rPr lang="fr-FR" i="1" dirty="0" smtClean="0">
                <a:solidFill>
                  <a:schemeClr val="tx1"/>
                </a:solidFill>
              </a:rPr>
              <a:t>-up</a:t>
            </a:r>
            <a:endParaRPr lang="fr-FR" i="1" dirty="0">
              <a:solidFill>
                <a:schemeClr val="tx1"/>
              </a:solidFill>
            </a:endParaRPr>
          </a:p>
        </p:txBody>
      </p:sp>
      <p:cxnSp>
        <p:nvCxnSpPr>
          <p:cNvPr id="24" name="Connecteur droit 23"/>
          <p:cNvCxnSpPr/>
          <p:nvPr/>
        </p:nvCxnSpPr>
        <p:spPr>
          <a:xfrm>
            <a:off x="1763688" y="4365104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1763688" y="3861048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1763688" y="3356992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1763688" y="2852936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1763688" y="234888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1763688" y="1844824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ous-titre 2"/>
          <p:cNvSpPr txBox="1">
            <a:spLocks/>
          </p:cNvSpPr>
          <p:nvPr/>
        </p:nvSpPr>
        <p:spPr>
          <a:xfrm>
            <a:off x="1403648" y="4221088"/>
            <a:ext cx="360040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8" name="Sous-titre 2"/>
          <p:cNvSpPr txBox="1">
            <a:spLocks/>
          </p:cNvSpPr>
          <p:nvPr/>
        </p:nvSpPr>
        <p:spPr>
          <a:xfrm>
            <a:off x="1403648" y="3717032"/>
            <a:ext cx="360040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tx1"/>
                </a:solidFill>
              </a:rPr>
              <a:t>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9" name="Sous-titre 2"/>
          <p:cNvSpPr txBox="1">
            <a:spLocks/>
          </p:cNvSpPr>
          <p:nvPr/>
        </p:nvSpPr>
        <p:spPr>
          <a:xfrm>
            <a:off x="1403648" y="3212976"/>
            <a:ext cx="360040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0" name="Sous-titre 2"/>
          <p:cNvSpPr txBox="1">
            <a:spLocks/>
          </p:cNvSpPr>
          <p:nvPr/>
        </p:nvSpPr>
        <p:spPr>
          <a:xfrm>
            <a:off x="1403648" y="2708920"/>
            <a:ext cx="360040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tx1"/>
                </a:solidFill>
              </a:rPr>
              <a:t>4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1" name="Sous-titre 2"/>
          <p:cNvSpPr txBox="1">
            <a:spLocks/>
          </p:cNvSpPr>
          <p:nvPr/>
        </p:nvSpPr>
        <p:spPr>
          <a:xfrm>
            <a:off x="1403648" y="2204864"/>
            <a:ext cx="360040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tx1"/>
                </a:solidFill>
              </a:rPr>
              <a:t>5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2" name="Sous-titre 2"/>
          <p:cNvSpPr txBox="1">
            <a:spLocks/>
          </p:cNvSpPr>
          <p:nvPr/>
        </p:nvSpPr>
        <p:spPr>
          <a:xfrm>
            <a:off x="971600" y="1628800"/>
            <a:ext cx="79208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err="1" smtClean="0">
                <a:solidFill>
                  <a:schemeClr val="tx1"/>
                </a:solidFill>
              </a:rPr>
              <a:t>death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3" name="Sous-titre 2"/>
          <p:cNvSpPr txBox="1">
            <a:spLocks/>
          </p:cNvSpPr>
          <p:nvPr/>
        </p:nvSpPr>
        <p:spPr>
          <a:xfrm>
            <a:off x="1403648" y="4725144"/>
            <a:ext cx="360040" cy="360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37" name="Connecteur droit avec flèche 36"/>
          <p:cNvCxnSpPr/>
          <p:nvPr/>
        </p:nvCxnSpPr>
        <p:spPr>
          <a:xfrm>
            <a:off x="3563888" y="2348880"/>
            <a:ext cx="1800200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>
            <a:off x="3563888" y="3356992"/>
            <a:ext cx="1800200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>
            <a:off x="3563888" y="3861048"/>
            <a:ext cx="180020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V="1">
            <a:off x="3563888" y="2348880"/>
            <a:ext cx="1800200" cy="83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 flipV="1">
            <a:off x="3563888" y="1844824"/>
            <a:ext cx="180020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/>
          <p:nvPr/>
        </p:nvCxnSpPr>
        <p:spPr>
          <a:xfrm>
            <a:off x="3563888" y="2348880"/>
            <a:ext cx="1800200" cy="15121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/>
          <p:nvPr/>
        </p:nvCxnSpPr>
        <p:spPr>
          <a:xfrm>
            <a:off x="3563888" y="2348880"/>
            <a:ext cx="1800200" cy="20162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>
            <a:off x="3563888" y="2852936"/>
            <a:ext cx="1800200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>
            <a:off x="3563888" y="2852936"/>
            <a:ext cx="1800200" cy="15121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/>
          <p:nvPr/>
        </p:nvCxnSpPr>
        <p:spPr>
          <a:xfrm flipV="1">
            <a:off x="3563888" y="3861048"/>
            <a:ext cx="1800200" cy="83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>
            <a:off x="3563888" y="3356992"/>
            <a:ext cx="180020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1907704" y="4869160"/>
            <a:ext cx="5040560" cy="0"/>
          </a:xfrm>
          <a:prstGeom prst="line">
            <a:avLst/>
          </a:prstGeom>
          <a:ln cmpd="sng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>
            <a:off x="1907704" y="4365104"/>
            <a:ext cx="5040560" cy="0"/>
          </a:xfrm>
          <a:prstGeom prst="line">
            <a:avLst/>
          </a:prstGeom>
          <a:ln cmpd="sng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>
            <a:off x="1907704" y="3861048"/>
            <a:ext cx="5040560" cy="0"/>
          </a:xfrm>
          <a:prstGeom prst="line">
            <a:avLst/>
          </a:prstGeom>
          <a:ln cmpd="sng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>
            <a:off x="1907704" y="3356992"/>
            <a:ext cx="5040560" cy="0"/>
          </a:xfrm>
          <a:prstGeom prst="line">
            <a:avLst/>
          </a:prstGeom>
          <a:ln cmpd="sng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1907704" y="2852936"/>
            <a:ext cx="5040560" cy="0"/>
          </a:xfrm>
          <a:prstGeom prst="line">
            <a:avLst/>
          </a:prstGeom>
          <a:ln cmpd="sng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>
            <a:off x="1907704" y="2348880"/>
            <a:ext cx="5040560" cy="0"/>
          </a:xfrm>
          <a:prstGeom prst="line">
            <a:avLst/>
          </a:prstGeom>
          <a:ln cmpd="sng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1907704" y="1844824"/>
            <a:ext cx="5040560" cy="0"/>
          </a:xfrm>
          <a:prstGeom prst="line">
            <a:avLst/>
          </a:prstGeom>
          <a:ln cmpd="sng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Sous-titre 2"/>
          <p:cNvSpPr txBox="1">
            <a:spLocks/>
          </p:cNvSpPr>
          <p:nvPr/>
        </p:nvSpPr>
        <p:spPr>
          <a:xfrm>
            <a:off x="2843808" y="1988840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n=10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81" name="Sous-titre 2"/>
          <p:cNvSpPr txBox="1">
            <a:spLocks/>
          </p:cNvSpPr>
          <p:nvPr/>
        </p:nvSpPr>
        <p:spPr>
          <a:xfrm>
            <a:off x="2915816" y="2492896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n=3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82" name="Sous-titre 2"/>
          <p:cNvSpPr txBox="1">
            <a:spLocks/>
          </p:cNvSpPr>
          <p:nvPr/>
        </p:nvSpPr>
        <p:spPr>
          <a:xfrm>
            <a:off x="2915816" y="2996952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n=4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83" name="Sous-titre 2"/>
          <p:cNvSpPr txBox="1">
            <a:spLocks/>
          </p:cNvSpPr>
          <p:nvPr/>
        </p:nvSpPr>
        <p:spPr>
          <a:xfrm>
            <a:off x="2915816" y="3501008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n=6</a:t>
            </a:r>
            <a:endParaRPr lang="fr-FR" sz="2000" dirty="0">
              <a:solidFill>
                <a:schemeClr val="tx1"/>
              </a:solidFill>
            </a:endParaRPr>
          </a:p>
        </p:txBody>
      </p:sp>
      <p:cxnSp>
        <p:nvCxnSpPr>
          <p:cNvPr id="84" name="Connecteur droit avec flèche 83"/>
          <p:cNvCxnSpPr/>
          <p:nvPr/>
        </p:nvCxnSpPr>
        <p:spPr>
          <a:xfrm flipV="1">
            <a:off x="3563888" y="1844824"/>
            <a:ext cx="1800200" cy="83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Sous-titre 2"/>
          <p:cNvSpPr txBox="1">
            <a:spLocks/>
          </p:cNvSpPr>
          <p:nvPr/>
        </p:nvSpPr>
        <p:spPr>
          <a:xfrm>
            <a:off x="2915816" y="1484784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n=2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5292080" y="1484784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n=3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87" name="Sous-titre 2"/>
          <p:cNvSpPr txBox="1">
            <a:spLocks/>
          </p:cNvSpPr>
          <p:nvPr/>
        </p:nvSpPr>
        <p:spPr>
          <a:xfrm>
            <a:off x="5292080" y="1988840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n=4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88" name="Sous-titre 2"/>
          <p:cNvSpPr txBox="1">
            <a:spLocks/>
          </p:cNvSpPr>
          <p:nvPr/>
        </p:nvSpPr>
        <p:spPr>
          <a:xfrm>
            <a:off x="5292080" y="2996952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n=1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5364088" y="3501008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n=10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5292080" y="4005064"/>
            <a:ext cx="720080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tx1"/>
                </a:solidFill>
              </a:rPr>
              <a:t>n=7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81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27</Words>
  <Application>Microsoft Office PowerPoint</Application>
  <PresentationFormat>Affichage à l'écran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Bertrand PRUNET</dc:creator>
  <cp:lastModifiedBy>Bertrand PRUNET</cp:lastModifiedBy>
  <cp:revision>4</cp:revision>
  <dcterms:created xsi:type="dcterms:W3CDTF">2014-05-06T12:33:19Z</dcterms:created>
  <dcterms:modified xsi:type="dcterms:W3CDTF">2014-05-06T21:26:38Z</dcterms:modified>
</cp:coreProperties>
</file>