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 durch Klicken hinzufügen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erade Verbindung mit Pfeil 33"/>
          <p:cNvCxnSpPr/>
          <p:nvPr/>
        </p:nvCxnSpPr>
        <p:spPr>
          <a:xfrm>
            <a:off x="503056" y="2393270"/>
            <a:ext cx="810139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>
            <a:off x="503056" y="1934830"/>
            <a:ext cx="810139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49"/>
          <p:cNvCxnSpPr/>
          <p:nvPr/>
        </p:nvCxnSpPr>
        <p:spPr>
          <a:xfrm>
            <a:off x="4580878" y="1546930"/>
            <a:ext cx="17756" cy="134151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50"/>
          <p:cNvCxnSpPr/>
          <p:nvPr/>
        </p:nvCxnSpPr>
        <p:spPr>
          <a:xfrm>
            <a:off x="5607730" y="1510434"/>
            <a:ext cx="0" cy="137801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51"/>
          <p:cNvCxnSpPr/>
          <p:nvPr/>
        </p:nvCxnSpPr>
        <p:spPr>
          <a:xfrm>
            <a:off x="6606964" y="1519312"/>
            <a:ext cx="4926" cy="136913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52"/>
          <p:cNvCxnSpPr/>
          <p:nvPr/>
        </p:nvCxnSpPr>
        <p:spPr>
          <a:xfrm>
            <a:off x="7605214" y="1519312"/>
            <a:ext cx="0" cy="136913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53"/>
          <p:cNvCxnSpPr/>
          <p:nvPr/>
        </p:nvCxnSpPr>
        <p:spPr>
          <a:xfrm>
            <a:off x="8604448" y="1124744"/>
            <a:ext cx="0" cy="1763704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hteck 59"/>
          <p:cNvSpPr/>
          <p:nvPr/>
        </p:nvSpPr>
        <p:spPr>
          <a:xfrm>
            <a:off x="4580878" y="2600416"/>
            <a:ext cx="1538457" cy="91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/>
          <p:cNvSpPr/>
          <p:nvPr/>
        </p:nvSpPr>
        <p:spPr>
          <a:xfrm>
            <a:off x="6611890" y="2605098"/>
            <a:ext cx="524435" cy="828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Geschweifte Klammer rechts 63"/>
          <p:cNvSpPr/>
          <p:nvPr/>
        </p:nvSpPr>
        <p:spPr>
          <a:xfrm rot="16200000">
            <a:off x="3550982" y="1587292"/>
            <a:ext cx="134317" cy="1152126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Textfeld 65"/>
          <p:cNvSpPr txBox="1"/>
          <p:nvPr/>
        </p:nvSpPr>
        <p:spPr>
          <a:xfrm>
            <a:off x="3528376" y="1845995"/>
            <a:ext cx="576064" cy="256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aseline="-25000" dirty="0" smtClean="0"/>
              <a:t>a</a:t>
            </a:r>
            <a:endParaRPr lang="de-DE" sz="1600" baseline="-25000" dirty="0"/>
          </a:p>
        </p:txBody>
      </p:sp>
      <p:sp>
        <p:nvSpPr>
          <p:cNvPr id="67" name="Textfeld 66"/>
          <p:cNvSpPr txBox="1"/>
          <p:nvPr/>
        </p:nvSpPr>
        <p:spPr>
          <a:xfrm>
            <a:off x="4914284" y="1618938"/>
            <a:ext cx="3456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1                    2                   3                    4</a:t>
            </a:r>
            <a:endParaRPr lang="de-DE" sz="1600" dirty="0"/>
          </a:p>
        </p:txBody>
      </p:sp>
      <p:cxnSp>
        <p:nvCxnSpPr>
          <p:cNvPr id="70" name="Gerade Verbindung mit Pfeil 69"/>
          <p:cNvCxnSpPr/>
          <p:nvPr/>
        </p:nvCxnSpPr>
        <p:spPr>
          <a:xfrm>
            <a:off x="503056" y="2888448"/>
            <a:ext cx="810139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mit Pfeil 70"/>
          <p:cNvCxnSpPr/>
          <p:nvPr/>
        </p:nvCxnSpPr>
        <p:spPr>
          <a:xfrm>
            <a:off x="503056" y="1510434"/>
            <a:ext cx="8101392" cy="98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hteck 75"/>
          <p:cNvSpPr/>
          <p:nvPr/>
        </p:nvSpPr>
        <p:spPr>
          <a:xfrm>
            <a:off x="7622970" y="2609282"/>
            <a:ext cx="503711" cy="78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/>
          <p:cNvSpPr/>
          <p:nvPr/>
        </p:nvSpPr>
        <p:spPr>
          <a:xfrm>
            <a:off x="5104649" y="2235451"/>
            <a:ext cx="45719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/>
          <p:cNvSpPr/>
          <p:nvPr/>
        </p:nvSpPr>
        <p:spPr>
          <a:xfrm>
            <a:off x="4598634" y="2230514"/>
            <a:ext cx="45719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/>
          <p:cNvSpPr/>
          <p:nvPr/>
        </p:nvSpPr>
        <p:spPr>
          <a:xfrm>
            <a:off x="5615279" y="2230514"/>
            <a:ext cx="45719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/>
          <p:cNvSpPr/>
          <p:nvPr/>
        </p:nvSpPr>
        <p:spPr>
          <a:xfrm>
            <a:off x="6119335" y="2230514"/>
            <a:ext cx="45719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/>
          <p:cNvSpPr/>
          <p:nvPr/>
        </p:nvSpPr>
        <p:spPr>
          <a:xfrm>
            <a:off x="6633598" y="2230514"/>
            <a:ext cx="45719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/>
          <p:cNvSpPr/>
          <p:nvPr/>
        </p:nvSpPr>
        <p:spPr>
          <a:xfrm>
            <a:off x="7136325" y="2230514"/>
            <a:ext cx="45719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/>
          <p:cNvSpPr/>
          <p:nvPr/>
        </p:nvSpPr>
        <p:spPr>
          <a:xfrm>
            <a:off x="7631503" y="2230514"/>
            <a:ext cx="45719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Rechteck 85"/>
          <p:cNvSpPr/>
          <p:nvPr/>
        </p:nvSpPr>
        <p:spPr>
          <a:xfrm>
            <a:off x="8126681" y="2230514"/>
            <a:ext cx="45719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Rechteck 91"/>
          <p:cNvSpPr/>
          <p:nvPr/>
        </p:nvSpPr>
        <p:spPr>
          <a:xfrm>
            <a:off x="4104440" y="2230514"/>
            <a:ext cx="45719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Rechteck 92"/>
          <p:cNvSpPr/>
          <p:nvPr/>
        </p:nvSpPr>
        <p:spPr>
          <a:xfrm>
            <a:off x="3600384" y="2230514"/>
            <a:ext cx="45719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Rechteck 93"/>
          <p:cNvSpPr/>
          <p:nvPr/>
        </p:nvSpPr>
        <p:spPr>
          <a:xfrm>
            <a:off x="3068365" y="2230514"/>
            <a:ext cx="45719" cy="144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7" name="Textfeld 96"/>
          <p:cNvSpPr txBox="1"/>
          <p:nvPr/>
        </p:nvSpPr>
        <p:spPr>
          <a:xfrm>
            <a:off x="495162" y="1555808"/>
            <a:ext cx="17913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Day</a:t>
            </a:r>
            <a:endParaRPr lang="de-DE" sz="1600" dirty="0"/>
          </a:p>
        </p:txBody>
      </p:sp>
      <p:sp>
        <p:nvSpPr>
          <p:cNvPr id="98" name="Textfeld 97"/>
          <p:cNvSpPr txBox="1"/>
          <p:nvPr/>
        </p:nvSpPr>
        <p:spPr>
          <a:xfrm>
            <a:off x="485300" y="2033553"/>
            <a:ext cx="17913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 smtClean="0"/>
              <a:t>Linezolid</a:t>
            </a:r>
            <a:r>
              <a:rPr lang="de-DE" sz="1600" dirty="0" smtClean="0"/>
              <a:t> </a:t>
            </a:r>
            <a:r>
              <a:rPr lang="de-DE" sz="1600" dirty="0" err="1" smtClean="0"/>
              <a:t>infusions</a:t>
            </a:r>
            <a:endParaRPr lang="de-DE" sz="1600" dirty="0"/>
          </a:p>
        </p:txBody>
      </p:sp>
      <p:sp>
        <p:nvSpPr>
          <p:cNvPr id="99" name="Textfeld 98"/>
          <p:cNvSpPr txBox="1"/>
          <p:nvPr/>
        </p:nvSpPr>
        <p:spPr>
          <a:xfrm>
            <a:off x="476237" y="2456756"/>
            <a:ext cx="2565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Time </a:t>
            </a:r>
            <a:r>
              <a:rPr lang="de-DE" sz="1600" dirty="0" err="1" smtClean="0"/>
              <a:t>frame</a:t>
            </a:r>
            <a:r>
              <a:rPr lang="de-DE" sz="1600" dirty="0" smtClean="0"/>
              <a:t> </a:t>
            </a:r>
            <a:r>
              <a:rPr lang="de-DE" sz="1600" dirty="0" err="1" smtClean="0"/>
              <a:t>for</a:t>
            </a:r>
            <a:r>
              <a:rPr lang="de-DE" sz="1600" dirty="0" smtClean="0"/>
              <a:t> </a:t>
            </a:r>
            <a:r>
              <a:rPr lang="de-DE" sz="1600" dirty="0" err="1" smtClean="0"/>
              <a:t>sampling</a:t>
            </a:r>
            <a:r>
              <a:rPr lang="de-DE" sz="1600" baseline="30000" dirty="0" err="1" smtClean="0"/>
              <a:t>b</a:t>
            </a:r>
            <a:endParaRPr lang="de-DE" sz="1600" baseline="30000" dirty="0"/>
          </a:p>
        </p:txBody>
      </p:sp>
      <p:cxnSp>
        <p:nvCxnSpPr>
          <p:cNvPr id="105" name="Gerade Verbindung 104"/>
          <p:cNvCxnSpPr/>
          <p:nvPr/>
        </p:nvCxnSpPr>
        <p:spPr>
          <a:xfrm>
            <a:off x="503056" y="1124744"/>
            <a:ext cx="0" cy="1763704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Gerade Verbindung 109"/>
          <p:cNvCxnSpPr/>
          <p:nvPr/>
        </p:nvCxnSpPr>
        <p:spPr>
          <a:xfrm>
            <a:off x="2843808" y="1145246"/>
            <a:ext cx="0" cy="1743202"/>
          </a:xfrm>
          <a:prstGeom prst="line">
            <a:avLst/>
          </a:prstGeom>
          <a:ln w="285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Gerade Verbindung mit Pfeil 111"/>
          <p:cNvCxnSpPr/>
          <p:nvPr/>
        </p:nvCxnSpPr>
        <p:spPr>
          <a:xfrm>
            <a:off x="503056" y="1124744"/>
            <a:ext cx="810139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feld 112"/>
          <p:cNvSpPr txBox="1"/>
          <p:nvPr/>
        </p:nvSpPr>
        <p:spPr>
          <a:xfrm>
            <a:off x="485300" y="1154124"/>
            <a:ext cx="17913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Study </a:t>
            </a:r>
            <a:r>
              <a:rPr lang="de-DE" sz="1600" dirty="0" err="1" smtClean="0"/>
              <a:t>begin</a:t>
            </a:r>
            <a:endParaRPr lang="de-DE" sz="1600" dirty="0"/>
          </a:p>
        </p:txBody>
      </p:sp>
      <p:cxnSp>
        <p:nvCxnSpPr>
          <p:cNvPr id="115" name="Gerade Verbindung mit Pfeil 114"/>
          <p:cNvCxnSpPr/>
          <p:nvPr/>
        </p:nvCxnSpPr>
        <p:spPr>
          <a:xfrm>
            <a:off x="4580878" y="1180758"/>
            <a:ext cx="0" cy="2665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/>
          <p:cNvSpPr txBox="1"/>
          <p:nvPr/>
        </p:nvSpPr>
        <p:spPr>
          <a:xfrm>
            <a:off x="373849" y="260648"/>
            <a:ext cx="5566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Additional file 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61627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Bildschirmpräsentation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Zander, Johannes  Dr.med.</dc:creator>
  <cp:lastModifiedBy>jzander</cp:lastModifiedBy>
  <cp:revision>10</cp:revision>
  <dcterms:created xsi:type="dcterms:W3CDTF">2014-05-15T08:59:32Z</dcterms:created>
  <dcterms:modified xsi:type="dcterms:W3CDTF">2014-05-16T14:31:30Z</dcterms:modified>
</cp:coreProperties>
</file>