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14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C45FA9-66CD-4D9F-BEF6-3870E75FEA34}" type="datetimeFigureOut">
              <a:rPr lang="de-DE" smtClean="0"/>
              <a:t>16.05.2014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79BED9-AF38-4905-84DA-A39AC806BE0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587188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79BED9-AF38-4905-84DA-A39AC806BE04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8432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16.05.2014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16.05.2014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 durch Klicken hinzufügen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16.05.2014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16.05.2014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16.05.2014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16.05.2014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16.05.2014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16.05.2014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16.05.2014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16.05.2014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16.05.2014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A50D42-C9CD-4801-B293-61D1F53EC57E}" type="datetimeFigureOut">
              <a:rPr lang="de-DE" smtClean="0"/>
              <a:t>16.05.2014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39" t="21326" r="54721" b="38362"/>
          <a:stretch/>
        </p:blipFill>
        <p:spPr bwMode="auto">
          <a:xfrm>
            <a:off x="1115616" y="1567400"/>
            <a:ext cx="5616624" cy="4309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feld 4"/>
          <p:cNvSpPr txBox="1"/>
          <p:nvPr/>
        </p:nvSpPr>
        <p:spPr>
          <a:xfrm rot="16200000">
            <a:off x="-527357" y="2610499"/>
            <a:ext cx="33123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AUC</a:t>
            </a:r>
            <a:r>
              <a:rPr lang="en-GB" sz="11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24</a:t>
            </a:r>
            <a:r>
              <a:rPr lang="en-GB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(mg*h/L)</a:t>
            </a:r>
            <a:endParaRPr lang="en-GB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1259632" y="1916832"/>
            <a:ext cx="360040" cy="32403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extfeld 6"/>
          <p:cNvSpPr txBox="1"/>
          <p:nvPr/>
        </p:nvSpPr>
        <p:spPr>
          <a:xfrm>
            <a:off x="1293161" y="2015262"/>
            <a:ext cx="7920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500</a:t>
            </a: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1295144" y="2564904"/>
            <a:ext cx="7920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de-DE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00</a:t>
            </a: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1296128" y="3110771"/>
            <a:ext cx="7920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de-DE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00</a:t>
            </a: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1295144" y="3686835"/>
            <a:ext cx="7920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de-DE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00</a:t>
            </a: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1286266" y="4236265"/>
            <a:ext cx="7920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de-DE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00</a:t>
            </a: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1421404" y="4793589"/>
            <a:ext cx="65461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hteck 13"/>
          <p:cNvSpPr/>
          <p:nvPr/>
        </p:nvSpPr>
        <p:spPr>
          <a:xfrm rot="5400000">
            <a:off x="3959932" y="3288775"/>
            <a:ext cx="360040" cy="46085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Textfeld 14"/>
          <p:cNvSpPr txBox="1"/>
          <p:nvPr/>
        </p:nvSpPr>
        <p:spPr>
          <a:xfrm>
            <a:off x="1815972" y="5373216"/>
            <a:ext cx="7920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feld 15"/>
          <p:cNvSpPr txBox="1"/>
          <p:nvPr/>
        </p:nvSpPr>
        <p:spPr>
          <a:xfrm>
            <a:off x="3240344" y="5373216"/>
            <a:ext cx="7920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feld 16"/>
          <p:cNvSpPr txBox="1"/>
          <p:nvPr/>
        </p:nvSpPr>
        <p:spPr>
          <a:xfrm>
            <a:off x="4581862" y="5373216"/>
            <a:ext cx="7920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feld 17"/>
          <p:cNvSpPr txBox="1"/>
          <p:nvPr/>
        </p:nvSpPr>
        <p:spPr>
          <a:xfrm>
            <a:off x="5994404" y="5373216"/>
            <a:ext cx="7920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3636388" y="5580201"/>
            <a:ext cx="33123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GB" sz="1100" baseline="-25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min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(mg/L)</a:t>
            </a:r>
            <a:endParaRPr lang="en-GB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feld 18"/>
          <p:cNvSpPr txBox="1"/>
          <p:nvPr/>
        </p:nvSpPr>
        <p:spPr>
          <a:xfrm>
            <a:off x="373849" y="260648"/>
            <a:ext cx="55663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Additional </a:t>
            </a:r>
            <a:r>
              <a:rPr lang="en-GB" smtClean="0"/>
              <a:t>file </a:t>
            </a:r>
            <a:r>
              <a:rPr lang="en-GB" smtClean="0"/>
              <a:t>4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18491780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</Words>
  <Application>Microsoft Office PowerPoint</Application>
  <PresentationFormat>Bildschirmpräsentation (4:3)</PresentationFormat>
  <Paragraphs>14</Paragraphs>
  <Slides>1</Slides>
  <Notes>1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Larissa-Design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Zander, Johannes  Dr.med.</dc:creator>
  <cp:lastModifiedBy>jzander</cp:lastModifiedBy>
  <cp:revision>2</cp:revision>
  <dcterms:created xsi:type="dcterms:W3CDTF">2014-05-16T09:46:57Z</dcterms:created>
  <dcterms:modified xsi:type="dcterms:W3CDTF">2014-05-16T11:30:03Z</dcterms:modified>
</cp:coreProperties>
</file>