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562CB-4535-43E7-8BCC-EEE7D3C6DC89}" type="datetimeFigureOut">
              <a:rPr lang="en-GB" smtClean="0"/>
              <a:t>16/05/2014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6D4EC-EA54-46FF-8B6E-3AA58D282D4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648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6D4EC-EA54-46FF-8B6E-3AA58D282D4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971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 durch Klicken hinzufügen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16.05.2014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" t="14436" r="41309" b="29952"/>
          <a:stretch/>
        </p:blipFill>
        <p:spPr bwMode="auto">
          <a:xfrm>
            <a:off x="395536" y="1052736"/>
            <a:ext cx="8225901" cy="492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eck 3"/>
          <p:cNvSpPr/>
          <p:nvPr/>
        </p:nvSpPr>
        <p:spPr>
          <a:xfrm>
            <a:off x="251520" y="836712"/>
            <a:ext cx="432048" cy="4824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feld 4"/>
          <p:cNvSpPr txBox="1"/>
          <p:nvPr/>
        </p:nvSpPr>
        <p:spPr>
          <a:xfrm>
            <a:off x="332406" y="2412010"/>
            <a:ext cx="792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10.0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88016" y="998484"/>
            <a:ext cx="792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100.0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23154" y="3797918"/>
            <a:ext cx="792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13292" y="5214392"/>
            <a:ext cx="792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0.1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8" t="29379" r="72075" b="68080"/>
          <a:stretch/>
        </p:blipFill>
        <p:spPr bwMode="auto">
          <a:xfrm>
            <a:off x="1403648" y="1340768"/>
            <a:ext cx="875890" cy="224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2" t="59745" r="82837" b="37436"/>
          <a:stretch/>
        </p:blipFill>
        <p:spPr bwMode="auto">
          <a:xfrm>
            <a:off x="5004048" y="1357328"/>
            <a:ext cx="822834" cy="24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2279538" y="1353578"/>
            <a:ext cx="25084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Upper and lower limit of target range for C</a:t>
            </a:r>
            <a:r>
              <a:rPr lang="en-GB" sz="9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lang="en-GB" sz="9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5841510" y="1340768"/>
            <a:ext cx="23644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Lower limit of quantification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288016" y="5641524"/>
            <a:ext cx="846044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feld 12"/>
          <p:cNvSpPr txBox="1"/>
          <p:nvPr/>
        </p:nvSpPr>
        <p:spPr>
          <a:xfrm>
            <a:off x="423154" y="5616858"/>
            <a:ext cx="83973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1       2      3      4      5      6      7      8     9     10     11    12   13     14    15    16    17   18     19    20    21    22    23    24    25    26    27    28    29    30    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4161222" y="5886148"/>
            <a:ext cx="25084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 number</a:t>
            </a:r>
            <a:endParaRPr lang="en-GB" sz="9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 rot="16200000">
            <a:off x="-995810" y="2745661"/>
            <a:ext cx="25084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Linezolid C</a:t>
            </a:r>
            <a:r>
              <a:rPr lang="en-GB" sz="9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values [mg/L]</a:t>
            </a:r>
            <a:endParaRPr lang="en-GB" sz="9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73849" y="260648"/>
            <a:ext cx="5566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mtClean="0"/>
              <a:t>Additional file </a:t>
            </a:r>
            <a:r>
              <a:rPr lang="en-GB" smtClean="0"/>
              <a:t>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22284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Bildschirmpräsentation (4:3)</PresentationFormat>
  <Paragraphs>11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Zander, Johannes  Dr.med.</dc:creator>
  <cp:lastModifiedBy>jzander</cp:lastModifiedBy>
  <cp:revision>6</cp:revision>
  <dcterms:created xsi:type="dcterms:W3CDTF">2013-12-20T08:35:39Z</dcterms:created>
  <dcterms:modified xsi:type="dcterms:W3CDTF">2014-05-16T11:41:22Z</dcterms:modified>
</cp:coreProperties>
</file>