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idger\Documents\ishipaper\loserc101.tx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barChart>
        <c:barDir val="col"/>
        <c:grouping val="clustered"/>
        <c:ser>
          <c:idx val="0"/>
          <c:order val="0"/>
          <c:tx>
            <c:strRef>
              <c:f>loserc101!$W$44</c:f>
              <c:strCache>
                <c:ptCount val="1"/>
                <c:pt idx="0">
                  <c:v>low serum</c:v>
                </c:pt>
              </c:strCache>
            </c:strRef>
          </c:tx>
          <c:errBars>
            <c:errBarType val="both"/>
            <c:errValType val="cust"/>
            <c:plus>
              <c:numRef>
                <c:f>loserc101!$W$51:$W$55</c:f>
                <c:numCache>
                  <c:formatCode>General</c:formatCode>
                  <c:ptCount val="5"/>
                  <c:pt idx="0">
                    <c:v>0.30031473853666424</c:v>
                  </c:pt>
                  <c:pt idx="1">
                    <c:v>0.1753508065527484</c:v>
                  </c:pt>
                  <c:pt idx="2">
                    <c:v>7.1365681505277404E-2</c:v>
                  </c:pt>
                  <c:pt idx="3">
                    <c:v>9.2165006104427696E-2</c:v>
                  </c:pt>
                  <c:pt idx="4">
                    <c:v>0.12553458363931869</c:v>
                  </c:pt>
                </c:numCache>
              </c:numRef>
            </c:plus>
            <c:minus>
              <c:numRef>
                <c:f>loserc101!$W$51:$W$55</c:f>
                <c:numCache>
                  <c:formatCode>General</c:formatCode>
                  <c:ptCount val="5"/>
                  <c:pt idx="0">
                    <c:v>0.30031473853666424</c:v>
                  </c:pt>
                  <c:pt idx="1">
                    <c:v>0.1753508065527484</c:v>
                  </c:pt>
                  <c:pt idx="2">
                    <c:v>7.1365681505277404E-2</c:v>
                  </c:pt>
                  <c:pt idx="3">
                    <c:v>9.2165006104427696E-2</c:v>
                  </c:pt>
                  <c:pt idx="4">
                    <c:v>0.12553458363931869</c:v>
                  </c:pt>
                </c:numCache>
              </c:numRef>
            </c:minus>
          </c:errBars>
          <c:val>
            <c:numRef>
              <c:f>loserc101!$W$45:$W$49</c:f>
              <c:numCache>
                <c:formatCode>General</c:formatCode>
                <c:ptCount val="5"/>
                <c:pt idx="0">
                  <c:v>1.4088982469999995</c:v>
                </c:pt>
                <c:pt idx="1">
                  <c:v>1.2380419199999999</c:v>
                </c:pt>
                <c:pt idx="2">
                  <c:v>0.88450614599999988</c:v>
                </c:pt>
                <c:pt idx="3">
                  <c:v>0.99277950699999995</c:v>
                </c:pt>
                <c:pt idx="4">
                  <c:v>0.85026030799999996</c:v>
                </c:pt>
              </c:numCache>
            </c:numRef>
          </c:val>
        </c:ser>
        <c:ser>
          <c:idx val="1"/>
          <c:order val="1"/>
          <c:tx>
            <c:strRef>
              <c:f>loserc101!$X$44</c:f>
              <c:strCache>
                <c:ptCount val="1"/>
                <c:pt idx="0">
                  <c:v>high serum</c:v>
                </c:pt>
              </c:strCache>
            </c:strRef>
          </c:tx>
          <c:errBars>
            <c:errBarType val="both"/>
            <c:errValType val="cust"/>
            <c:plus>
              <c:numRef>
                <c:f>loserc101!$X$51:$X$55</c:f>
                <c:numCache>
                  <c:formatCode>General</c:formatCode>
                  <c:ptCount val="5"/>
                  <c:pt idx="0">
                    <c:v>0.12650524115587025</c:v>
                  </c:pt>
                  <c:pt idx="1">
                    <c:v>8.308444559517747E-2</c:v>
                  </c:pt>
                  <c:pt idx="2">
                    <c:v>0.12037535346333575</c:v>
                  </c:pt>
                  <c:pt idx="3">
                    <c:v>6.9278073595239686E-2</c:v>
                  </c:pt>
                  <c:pt idx="4">
                    <c:v>0.11184134068583944</c:v>
                  </c:pt>
                </c:numCache>
              </c:numRef>
            </c:plus>
            <c:minus>
              <c:numRef>
                <c:f>loserc101!$X$51:$X$55</c:f>
                <c:numCache>
                  <c:formatCode>General</c:formatCode>
                  <c:ptCount val="5"/>
                  <c:pt idx="0">
                    <c:v>0.12650524115587025</c:v>
                  </c:pt>
                  <c:pt idx="1">
                    <c:v>8.308444559517747E-2</c:v>
                  </c:pt>
                  <c:pt idx="2">
                    <c:v>0.12037535346333575</c:v>
                  </c:pt>
                  <c:pt idx="3">
                    <c:v>6.9278073595239686E-2</c:v>
                  </c:pt>
                  <c:pt idx="4">
                    <c:v>0.11184134068583944</c:v>
                  </c:pt>
                </c:numCache>
              </c:numRef>
            </c:minus>
          </c:errBars>
          <c:val>
            <c:numRef>
              <c:f>loserc101!$X$45:$X$49</c:f>
              <c:numCache>
                <c:formatCode>General</c:formatCode>
                <c:ptCount val="5"/>
                <c:pt idx="0">
                  <c:v>0.52190166300000007</c:v>
                </c:pt>
                <c:pt idx="1">
                  <c:v>0.67416582000000014</c:v>
                </c:pt>
                <c:pt idx="2">
                  <c:v>0.8650283150000001</c:v>
                </c:pt>
                <c:pt idx="3">
                  <c:v>0.94102198100000001</c:v>
                </c:pt>
                <c:pt idx="4">
                  <c:v>1.422780028</c:v>
                </c:pt>
              </c:numCache>
            </c:numRef>
          </c:val>
        </c:ser>
        <c:ser>
          <c:idx val="2"/>
          <c:order val="2"/>
          <c:tx>
            <c:strRef>
              <c:f>loserc101!$Y$44</c:f>
              <c:strCache>
                <c:ptCount val="1"/>
                <c:pt idx="0">
                  <c:v>bdm treatment</c:v>
                </c:pt>
              </c:strCache>
            </c:strRef>
          </c:tx>
          <c:errBars>
            <c:errBarType val="both"/>
            <c:errValType val="cust"/>
            <c:plus>
              <c:numRef>
                <c:f>loserc101!$Y$51:$Y$55</c:f>
                <c:numCache>
                  <c:formatCode>General</c:formatCode>
                  <c:ptCount val="5"/>
                  <c:pt idx="0">
                    <c:v>0.1833387745474877</c:v>
                  </c:pt>
                  <c:pt idx="1">
                    <c:v>0.17507802961205773</c:v>
                  </c:pt>
                  <c:pt idx="2">
                    <c:v>0.13195264903753359</c:v>
                  </c:pt>
                  <c:pt idx="3">
                    <c:v>6.1093054666408728E-2</c:v>
                  </c:pt>
                  <c:pt idx="4">
                    <c:v>4.7337868035766402E-2</c:v>
                  </c:pt>
                </c:numCache>
              </c:numRef>
            </c:plus>
            <c:minus>
              <c:numRef>
                <c:f>loserc101!$Y$55</c:f>
                <c:numCache>
                  <c:formatCode>General</c:formatCode>
                  <c:ptCount val="1"/>
                  <c:pt idx="0">
                    <c:v>4.7337868035766402E-2</c:v>
                  </c:pt>
                </c:numCache>
              </c:numRef>
            </c:minus>
          </c:errBars>
          <c:val>
            <c:numRef>
              <c:f>loserc101!$Y$45:$Y$49</c:f>
              <c:numCache>
                <c:formatCode>General</c:formatCode>
                <c:ptCount val="5"/>
                <c:pt idx="0">
                  <c:v>0.72526917199999996</c:v>
                </c:pt>
                <c:pt idx="1">
                  <c:v>0.91508209799999984</c:v>
                </c:pt>
                <c:pt idx="2">
                  <c:v>0.86721364300000003</c:v>
                </c:pt>
                <c:pt idx="3">
                  <c:v>0.95951450199999988</c:v>
                </c:pt>
                <c:pt idx="4">
                  <c:v>1.2128037379999999</c:v>
                </c:pt>
              </c:numCache>
            </c:numRef>
          </c:val>
        </c:ser>
        <c:axId val="48979968"/>
        <c:axId val="48981504"/>
      </c:barChart>
      <c:catAx>
        <c:axId val="48979968"/>
        <c:scaling>
          <c:orientation val="minMax"/>
        </c:scaling>
        <c:axPos val="b"/>
        <c:tickLblPos val="nextTo"/>
        <c:crossAx val="48981504"/>
        <c:crosses val="autoZero"/>
        <c:auto val="1"/>
        <c:lblAlgn val="ctr"/>
        <c:lblOffset val="100"/>
      </c:catAx>
      <c:valAx>
        <c:axId val="48981504"/>
        <c:scaling>
          <c:orientation val="minMax"/>
        </c:scaling>
        <c:axPos val="l"/>
        <c:majorGridlines/>
        <c:numFmt formatCode="General" sourceLinked="1"/>
        <c:tickLblPos val="nextTo"/>
        <c:crossAx val="4897996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0C629-8073-4F13-814B-EA4CD6BDA595}" type="datetimeFigureOut">
              <a:rPr lang="en-GB" smtClean="0"/>
              <a:pPr/>
              <a:t>25/05/2011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89ED7-D597-4E7E-927B-AE62EF7A0E8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rt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69674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15616" y="692696"/>
            <a:ext cx="1228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Figure S1 A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rt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80728"/>
            <a:ext cx="648072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71600" y="332656"/>
            <a:ext cx="1220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Figure S1 B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835696" y="1844824"/>
          <a:ext cx="5616624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19672" y="980728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Figure S2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563888" y="5661248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Shell number</a:t>
            </a:r>
            <a:endParaRPr lang="en-GB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2420888"/>
            <a:ext cx="369332" cy="229126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1200" dirty="0" smtClean="0"/>
              <a:t>Signal intensity %/ DAPI intensity %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</Words>
  <Application>Microsoft Office PowerPoint</Application>
  <PresentationFormat>On-screen Show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Bridger</dc:creator>
  <cp:lastModifiedBy>Bridger</cp:lastModifiedBy>
  <cp:revision>3</cp:revision>
  <dcterms:created xsi:type="dcterms:W3CDTF">2011-04-06T15:10:28Z</dcterms:created>
  <dcterms:modified xsi:type="dcterms:W3CDTF">2011-05-25T10:51:50Z</dcterms:modified>
</cp:coreProperties>
</file>