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02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45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52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400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41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85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44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134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45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84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39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F204A-E7E5-4633-8F7C-6306FE74DB43}" type="datetimeFigureOut">
              <a:rPr lang="fr-FR" smtClean="0"/>
              <a:t>14/09/2013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35C26-E601-4DE1-8D08-9139E51000B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46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mail.google.com/mail/ca/u/0/?ui=2&amp;ik=3cc7d2b6b8&amp;view=att&amp;th=140ef826a7a389fa&amp;attid=0.0.2&amp;disp=emb&amp;zw&amp;atsh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 descr="C:\Users\Gabriel\Desktop\image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81" y="2276872"/>
            <a:ext cx="905875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51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</dc:creator>
  <cp:lastModifiedBy>Gabriel</cp:lastModifiedBy>
  <cp:revision>1</cp:revision>
  <dcterms:created xsi:type="dcterms:W3CDTF">2013-09-14T09:51:02Z</dcterms:created>
  <dcterms:modified xsi:type="dcterms:W3CDTF">2013-09-14T17:47:08Z</dcterms:modified>
</cp:coreProperties>
</file>