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42" d="100"/>
          <a:sy n="42" d="100"/>
        </p:scale>
        <p:origin x="-2244" y="-6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D7C69F-F90F-4B8A-ACC6-8737DDC54660}" type="datetimeFigureOut">
              <a:rPr lang="fr-FR" smtClean="0"/>
              <a:t>23/09/2013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81B07-7A27-4F49-B8C4-7623C73EE41F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633961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D7C69F-F90F-4B8A-ACC6-8737DDC54660}" type="datetimeFigureOut">
              <a:rPr lang="fr-FR" smtClean="0"/>
              <a:t>23/09/2013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81B07-7A27-4F49-B8C4-7623C73EE41F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376422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D7C69F-F90F-4B8A-ACC6-8737DDC54660}" type="datetimeFigureOut">
              <a:rPr lang="fr-FR" smtClean="0"/>
              <a:t>23/09/2013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81B07-7A27-4F49-B8C4-7623C73EE41F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189911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D7C69F-F90F-4B8A-ACC6-8737DDC54660}" type="datetimeFigureOut">
              <a:rPr lang="fr-FR" smtClean="0"/>
              <a:t>23/09/2013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81B07-7A27-4F49-B8C4-7623C73EE41F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131502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D7C69F-F90F-4B8A-ACC6-8737DDC54660}" type="datetimeFigureOut">
              <a:rPr lang="fr-FR" smtClean="0"/>
              <a:t>23/09/2013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81B07-7A27-4F49-B8C4-7623C73EE41F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385495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D7C69F-F90F-4B8A-ACC6-8737DDC54660}" type="datetimeFigureOut">
              <a:rPr lang="fr-FR" smtClean="0"/>
              <a:t>23/09/2013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81B07-7A27-4F49-B8C4-7623C73EE41F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313507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D7C69F-F90F-4B8A-ACC6-8737DDC54660}" type="datetimeFigureOut">
              <a:rPr lang="fr-FR" smtClean="0"/>
              <a:t>23/09/2013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81B07-7A27-4F49-B8C4-7623C73EE41F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07738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D7C69F-F90F-4B8A-ACC6-8737DDC54660}" type="datetimeFigureOut">
              <a:rPr lang="fr-FR" smtClean="0"/>
              <a:t>23/09/2013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81B07-7A27-4F49-B8C4-7623C73EE41F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218437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D7C69F-F90F-4B8A-ACC6-8737DDC54660}" type="datetimeFigureOut">
              <a:rPr lang="fr-FR" smtClean="0"/>
              <a:t>23/09/2013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81B07-7A27-4F49-B8C4-7623C73EE41F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058048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D7C69F-F90F-4B8A-ACC6-8737DDC54660}" type="datetimeFigureOut">
              <a:rPr lang="fr-FR" smtClean="0"/>
              <a:t>23/09/2013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81B07-7A27-4F49-B8C4-7623C73EE41F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935112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D7C69F-F90F-4B8A-ACC6-8737DDC54660}" type="datetimeFigureOut">
              <a:rPr lang="fr-FR" smtClean="0"/>
              <a:t>23/09/2013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81B07-7A27-4F49-B8C4-7623C73EE41F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04477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D7C69F-F90F-4B8A-ACC6-8737DDC54660}" type="datetimeFigureOut">
              <a:rPr lang="fr-FR" smtClean="0"/>
              <a:t>23/09/2013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881B07-7A27-4F49-B8C4-7623C73EE41F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944961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2516" y="0"/>
            <a:ext cx="4572000" cy="3429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0"/>
            <a:ext cx="4572000" cy="3429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384376"/>
            <a:ext cx="4572000" cy="3429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3456384"/>
            <a:ext cx="4572000" cy="3429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80692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0</Words>
  <Application>Microsoft Office PowerPoint</Application>
  <PresentationFormat>On-screen Show (4:3)</PresentationFormat>
  <Paragraphs>0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Gabriel</dc:creator>
  <cp:lastModifiedBy>Gabriel</cp:lastModifiedBy>
  <cp:revision>2</cp:revision>
  <dcterms:created xsi:type="dcterms:W3CDTF">2013-09-15T13:11:38Z</dcterms:created>
  <dcterms:modified xsi:type="dcterms:W3CDTF">2013-09-23T20:57:23Z</dcterms:modified>
</cp:coreProperties>
</file>