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94660"/>
  </p:normalViewPr>
  <p:slideViewPr>
    <p:cSldViewPr>
      <p:cViewPr>
        <p:scale>
          <a:sx n="100" d="100"/>
          <a:sy n="100" d="100"/>
        </p:scale>
        <p:origin x="-2202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88AD2-900F-43E9-BC83-38C79BC7FFC0}" type="datetimeFigureOut">
              <a:rPr lang="sv-SE" smtClean="0"/>
              <a:pPr/>
              <a:t>2012-10-15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9E7C-D6AB-4F8B-BC2D-DB7B478F173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88AD2-900F-43E9-BC83-38C79BC7FFC0}" type="datetimeFigureOut">
              <a:rPr lang="sv-SE" smtClean="0"/>
              <a:pPr/>
              <a:t>2012-10-15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9E7C-D6AB-4F8B-BC2D-DB7B478F173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88AD2-900F-43E9-BC83-38C79BC7FFC0}" type="datetimeFigureOut">
              <a:rPr lang="sv-SE" smtClean="0"/>
              <a:pPr/>
              <a:t>2012-10-15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9E7C-D6AB-4F8B-BC2D-DB7B478F173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88AD2-900F-43E9-BC83-38C79BC7FFC0}" type="datetimeFigureOut">
              <a:rPr lang="sv-SE" smtClean="0"/>
              <a:pPr/>
              <a:t>2012-10-15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9E7C-D6AB-4F8B-BC2D-DB7B478F173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88AD2-900F-43E9-BC83-38C79BC7FFC0}" type="datetimeFigureOut">
              <a:rPr lang="sv-SE" smtClean="0"/>
              <a:pPr/>
              <a:t>2012-10-15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9E7C-D6AB-4F8B-BC2D-DB7B478F173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88AD2-900F-43E9-BC83-38C79BC7FFC0}" type="datetimeFigureOut">
              <a:rPr lang="sv-SE" smtClean="0"/>
              <a:pPr/>
              <a:t>2012-10-15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9E7C-D6AB-4F8B-BC2D-DB7B478F173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88AD2-900F-43E9-BC83-38C79BC7FFC0}" type="datetimeFigureOut">
              <a:rPr lang="sv-SE" smtClean="0"/>
              <a:pPr/>
              <a:t>2012-10-15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9E7C-D6AB-4F8B-BC2D-DB7B478F173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88AD2-900F-43E9-BC83-38C79BC7FFC0}" type="datetimeFigureOut">
              <a:rPr lang="sv-SE" smtClean="0"/>
              <a:pPr/>
              <a:t>2012-10-15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9E7C-D6AB-4F8B-BC2D-DB7B478F173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88AD2-900F-43E9-BC83-38C79BC7FFC0}" type="datetimeFigureOut">
              <a:rPr lang="sv-SE" smtClean="0"/>
              <a:pPr/>
              <a:t>2012-10-15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9E7C-D6AB-4F8B-BC2D-DB7B478F173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88AD2-900F-43E9-BC83-38C79BC7FFC0}" type="datetimeFigureOut">
              <a:rPr lang="sv-SE" smtClean="0"/>
              <a:pPr/>
              <a:t>2012-10-15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9E7C-D6AB-4F8B-BC2D-DB7B478F173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88AD2-900F-43E9-BC83-38C79BC7FFC0}" type="datetimeFigureOut">
              <a:rPr lang="sv-SE" smtClean="0"/>
              <a:pPr/>
              <a:t>2012-10-15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409E7C-D6AB-4F8B-BC2D-DB7B478F173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88AD2-900F-43E9-BC83-38C79BC7FFC0}" type="datetimeFigureOut">
              <a:rPr lang="sv-SE" smtClean="0"/>
              <a:pPr/>
              <a:t>2012-10-15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409E7C-D6AB-4F8B-BC2D-DB7B478F173E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upp 102"/>
          <p:cNvGrpSpPr/>
          <p:nvPr/>
        </p:nvGrpSpPr>
        <p:grpSpPr>
          <a:xfrm>
            <a:off x="3126136" y="404665"/>
            <a:ext cx="4369443" cy="2016224"/>
            <a:chOff x="2411760" y="404664"/>
            <a:chExt cx="4369443" cy="2016224"/>
          </a:xfrm>
        </p:grpSpPr>
        <p:cxnSp>
          <p:nvCxnSpPr>
            <p:cNvPr id="9" name="Rak 8"/>
            <p:cNvCxnSpPr/>
            <p:nvPr/>
          </p:nvCxnSpPr>
          <p:spPr>
            <a:xfrm>
              <a:off x="3131840" y="1268760"/>
              <a:ext cx="144016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ak 12"/>
            <p:cNvCxnSpPr/>
            <p:nvPr/>
          </p:nvCxnSpPr>
          <p:spPr>
            <a:xfrm flipH="1">
              <a:off x="3131840" y="1268760"/>
              <a:ext cx="8384" cy="100811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ktangel 30"/>
            <p:cNvSpPr/>
            <p:nvPr/>
          </p:nvSpPr>
          <p:spPr>
            <a:xfrm>
              <a:off x="3707904" y="1124744"/>
              <a:ext cx="72008" cy="288032"/>
            </a:xfrm>
            <a:prstGeom prst="rect">
              <a:avLst/>
            </a:prstGeom>
            <a:solidFill>
              <a:schemeClr val="accent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17" name="Rak 16"/>
            <p:cNvCxnSpPr/>
            <p:nvPr/>
          </p:nvCxnSpPr>
          <p:spPr>
            <a:xfrm>
              <a:off x="2411760" y="1772816"/>
              <a:ext cx="72008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ktangel 27"/>
            <p:cNvSpPr/>
            <p:nvPr/>
          </p:nvSpPr>
          <p:spPr>
            <a:xfrm>
              <a:off x="2699792" y="1628800"/>
              <a:ext cx="72008" cy="288032"/>
            </a:xfrm>
            <a:prstGeom prst="rect">
              <a:avLst/>
            </a:prstGeom>
            <a:solidFill>
              <a:schemeClr val="accent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0" name="textruta 39"/>
            <p:cNvSpPr txBox="1"/>
            <p:nvPr/>
          </p:nvSpPr>
          <p:spPr>
            <a:xfrm>
              <a:off x="2555776" y="1340768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dirty="0" smtClean="0">
                  <a:latin typeface="Arial" pitchFamily="34" charset="0"/>
                  <a:cs typeface="Arial" pitchFamily="34" charset="0"/>
                </a:rPr>
                <a:t>45</a:t>
              </a:r>
              <a:endParaRPr lang="sv-SE" sz="1200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2" name="Grupp 51"/>
            <p:cNvGrpSpPr/>
            <p:nvPr/>
          </p:nvGrpSpPr>
          <p:grpSpPr>
            <a:xfrm>
              <a:off x="3131840" y="1844824"/>
              <a:ext cx="3644329" cy="576064"/>
              <a:chOff x="3131840" y="2276872"/>
              <a:chExt cx="3644329" cy="576064"/>
            </a:xfrm>
          </p:grpSpPr>
          <p:cxnSp>
            <p:nvCxnSpPr>
              <p:cNvPr id="14" name="Rak 13"/>
              <p:cNvCxnSpPr/>
              <p:nvPr/>
            </p:nvCxnSpPr>
            <p:spPr>
              <a:xfrm>
                <a:off x="4572000" y="2708920"/>
                <a:ext cx="144016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Rak 14"/>
              <p:cNvCxnSpPr/>
              <p:nvPr/>
            </p:nvCxnSpPr>
            <p:spPr>
              <a:xfrm>
                <a:off x="3131840" y="2708920"/>
                <a:ext cx="144016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ektangel 31"/>
              <p:cNvSpPr/>
              <p:nvPr/>
            </p:nvSpPr>
            <p:spPr>
              <a:xfrm>
                <a:off x="3707904" y="2564904"/>
                <a:ext cx="72008" cy="288032"/>
              </a:xfrm>
              <a:prstGeom prst="rect">
                <a:avLst/>
              </a:prstGeom>
              <a:solidFill>
                <a:schemeClr val="accent3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6" name="textruta 35"/>
              <p:cNvSpPr txBox="1"/>
              <p:nvPr/>
            </p:nvSpPr>
            <p:spPr>
              <a:xfrm>
                <a:off x="6036864" y="2569667"/>
                <a:ext cx="7393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i="1" dirty="0" smtClean="0">
                    <a:latin typeface="Arial" pitchFamily="34" charset="0"/>
                    <a:cs typeface="Arial" pitchFamily="34" charset="0"/>
                  </a:rPr>
                  <a:t>L. major</a:t>
                </a:r>
                <a:endParaRPr lang="sv-SE" sz="1200" i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" name="textruta 40"/>
              <p:cNvSpPr txBox="1"/>
              <p:nvPr/>
            </p:nvSpPr>
            <p:spPr>
              <a:xfrm>
                <a:off x="3568651" y="2276872"/>
                <a:ext cx="3545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dirty="0" smtClean="0">
                    <a:latin typeface="Arial" pitchFamily="34" charset="0"/>
                    <a:cs typeface="Arial" pitchFamily="34" charset="0"/>
                  </a:rPr>
                  <a:t>22</a:t>
                </a:r>
                <a:endParaRPr lang="sv-SE" sz="12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50" name="Grupp 49"/>
            <p:cNvGrpSpPr/>
            <p:nvPr/>
          </p:nvGrpSpPr>
          <p:grpSpPr>
            <a:xfrm>
              <a:off x="4572000" y="1124744"/>
              <a:ext cx="2116228" cy="576064"/>
              <a:chOff x="4572000" y="1556792"/>
              <a:chExt cx="2116228" cy="576064"/>
            </a:xfrm>
          </p:grpSpPr>
          <p:cxnSp>
            <p:nvCxnSpPr>
              <p:cNvPr id="8" name="Rak 7"/>
              <p:cNvCxnSpPr/>
              <p:nvPr/>
            </p:nvCxnSpPr>
            <p:spPr>
              <a:xfrm>
                <a:off x="4572000" y="1988840"/>
                <a:ext cx="144016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Rektangel 32"/>
              <p:cNvSpPr/>
              <p:nvPr/>
            </p:nvSpPr>
            <p:spPr>
              <a:xfrm>
                <a:off x="5148064" y="1844824"/>
                <a:ext cx="72008" cy="288032"/>
              </a:xfrm>
              <a:prstGeom prst="rect">
                <a:avLst/>
              </a:prstGeom>
              <a:solidFill>
                <a:schemeClr val="accent3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5" name="Rektangel 34"/>
              <p:cNvSpPr/>
              <p:nvPr/>
            </p:nvSpPr>
            <p:spPr>
              <a:xfrm>
                <a:off x="5364088" y="1844824"/>
                <a:ext cx="72008" cy="288032"/>
              </a:xfrm>
              <a:prstGeom prst="rect">
                <a:avLst/>
              </a:prstGeom>
              <a:solidFill>
                <a:schemeClr val="accent6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39" name="textruta 38"/>
              <p:cNvSpPr txBox="1"/>
              <p:nvPr/>
            </p:nvSpPr>
            <p:spPr>
              <a:xfrm>
                <a:off x="6012722" y="1849587"/>
                <a:ext cx="6755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i="1" dirty="0" smtClean="0">
                    <a:latin typeface="Arial" pitchFamily="34" charset="0"/>
                    <a:cs typeface="Arial" pitchFamily="34" charset="0"/>
                  </a:rPr>
                  <a:t>T. cruzi</a:t>
                </a:r>
                <a:endParaRPr lang="sv-SE" sz="1200" i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" name="textruta 41"/>
              <p:cNvSpPr txBox="1"/>
              <p:nvPr/>
            </p:nvSpPr>
            <p:spPr>
              <a:xfrm>
                <a:off x="5046915" y="1556792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sv-SE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" name="textruta 42"/>
              <p:cNvSpPr txBox="1"/>
              <p:nvPr/>
            </p:nvSpPr>
            <p:spPr>
              <a:xfrm>
                <a:off x="5262939" y="1556792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sz="1200" dirty="0" smtClean="0">
                    <a:latin typeface="Arial" pitchFamily="34" charset="0"/>
                    <a:cs typeface="Arial" pitchFamily="34" charset="0"/>
                  </a:rPr>
                  <a:t>3</a:t>
                </a:r>
                <a:endParaRPr lang="sv-SE" sz="12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49" name="Grupp 48"/>
            <p:cNvGrpSpPr/>
            <p:nvPr/>
          </p:nvGrpSpPr>
          <p:grpSpPr>
            <a:xfrm>
              <a:off x="4572000" y="404664"/>
              <a:ext cx="2209203" cy="1152128"/>
              <a:chOff x="4572000" y="116632"/>
              <a:chExt cx="2209203" cy="1152128"/>
            </a:xfrm>
          </p:grpSpPr>
          <p:cxnSp>
            <p:nvCxnSpPr>
              <p:cNvPr id="10" name="Rak 9"/>
              <p:cNvCxnSpPr/>
              <p:nvPr/>
            </p:nvCxnSpPr>
            <p:spPr>
              <a:xfrm flipH="1">
                <a:off x="4572000" y="548680"/>
                <a:ext cx="8384" cy="72008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upp 46"/>
              <p:cNvGrpSpPr/>
              <p:nvPr/>
            </p:nvGrpSpPr>
            <p:grpSpPr>
              <a:xfrm>
                <a:off x="4572000" y="116632"/>
                <a:ext cx="2209203" cy="576064"/>
                <a:chOff x="4572000" y="116632"/>
                <a:chExt cx="2209203" cy="576064"/>
              </a:xfrm>
            </p:grpSpPr>
            <p:cxnSp>
              <p:nvCxnSpPr>
                <p:cNvPr id="7" name="Rak 6"/>
                <p:cNvCxnSpPr/>
                <p:nvPr/>
              </p:nvCxnSpPr>
              <p:spPr>
                <a:xfrm>
                  <a:off x="4572000" y="548680"/>
                  <a:ext cx="144016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Rektangel 28"/>
                <p:cNvSpPr/>
                <p:nvPr/>
              </p:nvSpPr>
              <p:spPr>
                <a:xfrm>
                  <a:off x="5364088" y="404664"/>
                  <a:ext cx="72008" cy="288032"/>
                </a:xfrm>
                <a:prstGeom prst="rect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34" name="Rektangel 33"/>
                <p:cNvSpPr/>
                <p:nvPr/>
              </p:nvSpPr>
              <p:spPr>
                <a:xfrm>
                  <a:off x="5148064" y="404664"/>
                  <a:ext cx="72008" cy="288032"/>
                </a:xfrm>
                <a:prstGeom prst="rect">
                  <a:avLst/>
                </a:prstGeom>
                <a:solidFill>
                  <a:schemeClr val="accent3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v-SE"/>
                </a:p>
              </p:txBody>
            </p:sp>
            <p:sp>
              <p:nvSpPr>
                <p:cNvPr id="38" name="textruta 37"/>
                <p:cNvSpPr txBox="1"/>
                <p:nvPr/>
              </p:nvSpPr>
              <p:spPr>
                <a:xfrm>
                  <a:off x="6012723" y="404664"/>
                  <a:ext cx="76848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200" i="1" dirty="0" smtClean="0">
                      <a:latin typeface="Arial" pitchFamily="34" charset="0"/>
                      <a:cs typeface="Arial" pitchFamily="34" charset="0"/>
                    </a:rPr>
                    <a:t>T. brucei</a:t>
                  </a:r>
                  <a:endParaRPr lang="sv-SE" sz="1200" i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textruta 43"/>
                <p:cNvSpPr txBox="1"/>
                <p:nvPr/>
              </p:nvSpPr>
              <p:spPr>
                <a:xfrm>
                  <a:off x="5262939" y="116632"/>
                  <a:ext cx="26962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200" dirty="0" smtClean="0">
                      <a:latin typeface="Arial" pitchFamily="34" charset="0"/>
                      <a:cs typeface="Arial" pitchFamily="34" charset="0"/>
                    </a:rPr>
                    <a:t>7</a:t>
                  </a:r>
                  <a:endParaRPr lang="sv-SE" sz="1200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textruta 44"/>
                <p:cNvSpPr txBox="1"/>
                <p:nvPr/>
              </p:nvSpPr>
              <p:spPr>
                <a:xfrm>
                  <a:off x="5046915" y="116632"/>
                  <a:ext cx="26962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200" dirty="0" smtClean="0">
                      <a:latin typeface="Arial" pitchFamily="34" charset="0"/>
                      <a:cs typeface="Arial" pitchFamily="34" charset="0"/>
                    </a:rPr>
                    <a:t>2</a:t>
                  </a:r>
                  <a:endParaRPr lang="sv-SE" sz="1200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46" name="textruta 45"/>
            <p:cNvSpPr txBox="1"/>
            <p:nvPr/>
          </p:nvSpPr>
          <p:spPr>
            <a:xfrm>
              <a:off x="3616844" y="836712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sv-SE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7" name="textruta 56"/>
          <p:cNvSpPr txBox="1"/>
          <p:nvPr/>
        </p:nvSpPr>
        <p:spPr>
          <a:xfrm>
            <a:off x="6724303" y="3140969"/>
            <a:ext cx="7034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i="1" dirty="0">
                <a:latin typeface="Arial" pitchFamily="34" charset="0"/>
                <a:cs typeface="Arial" pitchFamily="34" charset="0"/>
              </a:rPr>
              <a:t>P. vivax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textruta 57"/>
          <p:cNvSpPr txBox="1"/>
          <p:nvPr/>
        </p:nvSpPr>
        <p:spPr>
          <a:xfrm>
            <a:off x="6724303" y="3861049"/>
            <a:ext cx="10929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i="1" dirty="0">
                <a:latin typeface="Arial" pitchFamily="34" charset="0"/>
                <a:cs typeface="Arial" pitchFamily="34" charset="0"/>
              </a:rPr>
              <a:t>P. yoelii </a:t>
            </a:r>
            <a:r>
              <a:rPr lang="sv-SE" sz="1200" i="1" dirty="0" err="1" smtClean="0">
                <a:latin typeface="Arial" pitchFamily="34" charset="0"/>
                <a:cs typeface="Arial" pitchFamily="34" charset="0"/>
              </a:rPr>
              <a:t>yoelii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ruta 58"/>
          <p:cNvSpPr txBox="1"/>
          <p:nvPr/>
        </p:nvSpPr>
        <p:spPr>
          <a:xfrm>
            <a:off x="6724304" y="4509121"/>
            <a:ext cx="10609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i="1" dirty="0">
                <a:latin typeface="Arial" pitchFamily="34" charset="0"/>
                <a:cs typeface="Arial" pitchFamily="34" charset="0"/>
              </a:rPr>
              <a:t>P. falciparum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0" name="Rak 59"/>
          <p:cNvCxnSpPr/>
          <p:nvPr/>
        </p:nvCxnSpPr>
        <p:spPr>
          <a:xfrm>
            <a:off x="3843983" y="3717032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ak 60"/>
          <p:cNvCxnSpPr/>
          <p:nvPr/>
        </p:nvCxnSpPr>
        <p:spPr>
          <a:xfrm flipH="1">
            <a:off x="3843983" y="3717033"/>
            <a:ext cx="8384" cy="100811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ktangel 61"/>
          <p:cNvSpPr/>
          <p:nvPr/>
        </p:nvSpPr>
        <p:spPr>
          <a:xfrm>
            <a:off x="4420047" y="6021289"/>
            <a:ext cx="72008" cy="288032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3" name="Rak 62"/>
          <p:cNvCxnSpPr/>
          <p:nvPr/>
        </p:nvCxnSpPr>
        <p:spPr>
          <a:xfrm>
            <a:off x="5284143" y="4725144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ak 63"/>
          <p:cNvCxnSpPr/>
          <p:nvPr/>
        </p:nvCxnSpPr>
        <p:spPr>
          <a:xfrm>
            <a:off x="3843983" y="4725144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ktangel 64"/>
          <p:cNvSpPr/>
          <p:nvPr/>
        </p:nvSpPr>
        <p:spPr>
          <a:xfrm>
            <a:off x="4420047" y="4581129"/>
            <a:ext cx="72008" cy="288032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6" name="textruta 65"/>
          <p:cNvSpPr txBox="1"/>
          <p:nvPr/>
        </p:nvSpPr>
        <p:spPr>
          <a:xfrm>
            <a:off x="4323662" y="429309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>
                <a:latin typeface="Arial" pitchFamily="34" charset="0"/>
                <a:cs typeface="Arial" pitchFamily="34" charset="0"/>
              </a:rPr>
              <a:t>1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7" name="Rak 66"/>
          <p:cNvCxnSpPr/>
          <p:nvPr/>
        </p:nvCxnSpPr>
        <p:spPr>
          <a:xfrm>
            <a:off x="5284143" y="4005064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ktangel 67"/>
          <p:cNvSpPr/>
          <p:nvPr/>
        </p:nvSpPr>
        <p:spPr>
          <a:xfrm>
            <a:off x="5822103" y="3861049"/>
            <a:ext cx="72008" cy="288032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9" name="Rektangel 68"/>
          <p:cNvSpPr/>
          <p:nvPr/>
        </p:nvSpPr>
        <p:spPr>
          <a:xfrm>
            <a:off x="6038127" y="3861049"/>
            <a:ext cx="72008" cy="288032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0" name="textruta 69"/>
          <p:cNvSpPr txBox="1"/>
          <p:nvPr/>
        </p:nvSpPr>
        <p:spPr>
          <a:xfrm>
            <a:off x="5720954" y="35730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>
                <a:latin typeface="Arial" pitchFamily="34" charset="0"/>
                <a:cs typeface="Arial" pitchFamily="34" charset="0"/>
              </a:rPr>
              <a:t>2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ruta 70"/>
          <p:cNvSpPr txBox="1"/>
          <p:nvPr/>
        </p:nvSpPr>
        <p:spPr>
          <a:xfrm>
            <a:off x="5936978" y="357301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>
                <a:latin typeface="Arial" pitchFamily="34" charset="0"/>
                <a:cs typeface="Arial" pitchFamily="34" charset="0"/>
              </a:rPr>
              <a:t>4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2" name="Rak 71"/>
          <p:cNvCxnSpPr/>
          <p:nvPr/>
        </p:nvCxnSpPr>
        <p:spPr>
          <a:xfrm flipH="1">
            <a:off x="5284143" y="3284985"/>
            <a:ext cx="8384" cy="7200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Rak 72"/>
          <p:cNvCxnSpPr/>
          <p:nvPr/>
        </p:nvCxnSpPr>
        <p:spPr>
          <a:xfrm>
            <a:off x="5284143" y="3284984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ruta 73"/>
          <p:cNvSpPr txBox="1"/>
          <p:nvPr/>
        </p:nvSpPr>
        <p:spPr>
          <a:xfrm>
            <a:off x="4328987" y="5733257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>
                <a:latin typeface="Arial" pitchFamily="34" charset="0"/>
                <a:cs typeface="Arial" pitchFamily="34" charset="0"/>
              </a:rPr>
              <a:t>8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5" name="Rak 74"/>
          <p:cNvCxnSpPr/>
          <p:nvPr/>
        </p:nvCxnSpPr>
        <p:spPr>
          <a:xfrm>
            <a:off x="2403823" y="4221088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ktangel 75"/>
          <p:cNvSpPr/>
          <p:nvPr/>
        </p:nvSpPr>
        <p:spPr>
          <a:xfrm>
            <a:off x="3418037" y="4077073"/>
            <a:ext cx="72008" cy="288032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77" name="Rak 76"/>
          <p:cNvCxnSpPr/>
          <p:nvPr/>
        </p:nvCxnSpPr>
        <p:spPr>
          <a:xfrm flipH="1">
            <a:off x="2403823" y="4221089"/>
            <a:ext cx="8384" cy="12241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upp 104"/>
          <p:cNvGrpSpPr/>
          <p:nvPr/>
        </p:nvGrpSpPr>
        <p:grpSpPr>
          <a:xfrm>
            <a:off x="2403823" y="5445224"/>
            <a:ext cx="4320480" cy="0"/>
            <a:chOff x="1691680" y="2780928"/>
            <a:chExt cx="4320480" cy="0"/>
          </a:xfrm>
        </p:grpSpPr>
        <p:cxnSp>
          <p:nvCxnSpPr>
            <p:cNvPr id="100" name="Rak 99"/>
            <p:cNvCxnSpPr/>
            <p:nvPr/>
          </p:nvCxnSpPr>
          <p:spPr>
            <a:xfrm>
              <a:off x="3131840" y="2780928"/>
              <a:ext cx="144016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ak 100"/>
            <p:cNvCxnSpPr/>
            <p:nvPr/>
          </p:nvCxnSpPr>
          <p:spPr>
            <a:xfrm>
              <a:off x="1691680" y="2780928"/>
              <a:ext cx="144016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ak 101"/>
            <p:cNvCxnSpPr/>
            <p:nvPr/>
          </p:nvCxnSpPr>
          <p:spPr>
            <a:xfrm>
              <a:off x="4572000" y="2780928"/>
              <a:ext cx="144016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Rak 78"/>
          <p:cNvCxnSpPr/>
          <p:nvPr/>
        </p:nvCxnSpPr>
        <p:spPr>
          <a:xfrm>
            <a:off x="963663" y="4869160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Rak 79"/>
          <p:cNvCxnSpPr/>
          <p:nvPr/>
        </p:nvCxnSpPr>
        <p:spPr>
          <a:xfrm flipH="1">
            <a:off x="963663" y="4869160"/>
            <a:ext cx="8384" cy="12961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upp 104"/>
          <p:cNvGrpSpPr/>
          <p:nvPr/>
        </p:nvGrpSpPr>
        <p:grpSpPr>
          <a:xfrm>
            <a:off x="963663" y="6165304"/>
            <a:ext cx="4320480" cy="0"/>
            <a:chOff x="1691680" y="2780928"/>
            <a:chExt cx="4320480" cy="0"/>
          </a:xfrm>
        </p:grpSpPr>
        <p:cxnSp>
          <p:nvCxnSpPr>
            <p:cNvPr id="97" name="Rak 96"/>
            <p:cNvCxnSpPr/>
            <p:nvPr/>
          </p:nvCxnSpPr>
          <p:spPr>
            <a:xfrm>
              <a:off x="3131840" y="2780928"/>
              <a:ext cx="144016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ak 97"/>
            <p:cNvCxnSpPr/>
            <p:nvPr/>
          </p:nvCxnSpPr>
          <p:spPr>
            <a:xfrm>
              <a:off x="1691680" y="2780928"/>
              <a:ext cx="144016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Rak 98"/>
            <p:cNvCxnSpPr/>
            <p:nvPr/>
          </p:nvCxnSpPr>
          <p:spPr>
            <a:xfrm>
              <a:off x="4572000" y="2780928"/>
              <a:ext cx="144016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Rak 81"/>
          <p:cNvCxnSpPr/>
          <p:nvPr/>
        </p:nvCxnSpPr>
        <p:spPr>
          <a:xfrm>
            <a:off x="5284143" y="6165304"/>
            <a:ext cx="14401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ktangel 82"/>
          <p:cNvSpPr/>
          <p:nvPr/>
        </p:nvSpPr>
        <p:spPr>
          <a:xfrm>
            <a:off x="6724303" y="5301209"/>
            <a:ext cx="7588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i="1" dirty="0">
                <a:latin typeface="Arial" pitchFamily="34" charset="0"/>
                <a:cs typeface="Arial" pitchFamily="34" charset="0"/>
              </a:rPr>
              <a:t>T. gondii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4" name="Rak 83"/>
          <p:cNvCxnSpPr/>
          <p:nvPr/>
        </p:nvCxnSpPr>
        <p:spPr>
          <a:xfrm>
            <a:off x="3123903" y="4221088"/>
            <a:ext cx="72008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ak 84"/>
          <p:cNvCxnSpPr/>
          <p:nvPr/>
        </p:nvCxnSpPr>
        <p:spPr>
          <a:xfrm>
            <a:off x="236663" y="5517232"/>
            <a:ext cx="72008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ktangel 85"/>
          <p:cNvSpPr/>
          <p:nvPr/>
        </p:nvSpPr>
        <p:spPr>
          <a:xfrm>
            <a:off x="6724305" y="6021289"/>
            <a:ext cx="893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200" i="1" dirty="0">
                <a:latin typeface="Arial" pitchFamily="34" charset="0"/>
                <a:cs typeface="Arial" pitchFamily="34" charset="0"/>
              </a:rPr>
              <a:t>C. parvum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textruta 86"/>
          <p:cNvSpPr txBox="1"/>
          <p:nvPr/>
        </p:nvSpPr>
        <p:spPr>
          <a:xfrm>
            <a:off x="472304" y="508518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>
                <a:latin typeface="Arial" pitchFamily="34" charset="0"/>
                <a:cs typeface="Arial" pitchFamily="34" charset="0"/>
              </a:rPr>
              <a:t>4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textruta 87"/>
          <p:cNvSpPr txBox="1"/>
          <p:nvPr/>
        </p:nvSpPr>
        <p:spPr>
          <a:xfrm>
            <a:off x="1518520" y="4437113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>
                <a:latin typeface="Arial" pitchFamily="34" charset="0"/>
                <a:cs typeface="Arial" pitchFamily="34" charset="0"/>
              </a:rPr>
              <a:t>5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textruta 88"/>
          <p:cNvSpPr txBox="1"/>
          <p:nvPr/>
        </p:nvSpPr>
        <p:spPr>
          <a:xfrm>
            <a:off x="3320059" y="378904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 smtClean="0">
                <a:latin typeface="Arial" pitchFamily="34" charset="0"/>
                <a:cs typeface="Arial" pitchFamily="34" charset="0"/>
              </a:rPr>
              <a:t>5</a:t>
            </a:r>
            <a:endParaRPr lang="sv-SE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Rektangel 89"/>
          <p:cNvSpPr/>
          <p:nvPr/>
        </p:nvSpPr>
        <p:spPr>
          <a:xfrm>
            <a:off x="568127" y="5373217"/>
            <a:ext cx="72008" cy="288032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1" name="Rektangel 90"/>
          <p:cNvSpPr/>
          <p:nvPr/>
        </p:nvSpPr>
        <p:spPr>
          <a:xfrm>
            <a:off x="1611735" y="4725145"/>
            <a:ext cx="72008" cy="288032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92" name="Grupp 120"/>
          <p:cNvGrpSpPr/>
          <p:nvPr/>
        </p:nvGrpSpPr>
        <p:grpSpPr>
          <a:xfrm>
            <a:off x="4204024" y="5013177"/>
            <a:ext cx="485646" cy="576064"/>
            <a:chOff x="5046919" y="404664"/>
            <a:chExt cx="485646" cy="576064"/>
          </a:xfrm>
        </p:grpSpPr>
        <p:sp>
          <p:nvSpPr>
            <p:cNvPr id="93" name="Rektangel 92"/>
            <p:cNvSpPr/>
            <p:nvPr/>
          </p:nvSpPr>
          <p:spPr>
            <a:xfrm>
              <a:off x="5364088" y="692696"/>
              <a:ext cx="72008" cy="288032"/>
            </a:xfrm>
            <a:prstGeom prst="rect">
              <a:avLst/>
            </a:prstGeom>
            <a:solidFill>
              <a:schemeClr val="accent6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4" name="Rektangel 93"/>
            <p:cNvSpPr/>
            <p:nvPr/>
          </p:nvSpPr>
          <p:spPr>
            <a:xfrm>
              <a:off x="5148064" y="692696"/>
              <a:ext cx="72008" cy="288032"/>
            </a:xfrm>
            <a:prstGeom prst="rect">
              <a:avLst/>
            </a:prstGeom>
            <a:solidFill>
              <a:schemeClr val="accent3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5" name="textruta 94"/>
            <p:cNvSpPr txBox="1"/>
            <p:nvPr/>
          </p:nvSpPr>
          <p:spPr>
            <a:xfrm>
              <a:off x="5262939" y="40466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sv-SE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textruta 95"/>
            <p:cNvSpPr txBox="1"/>
            <p:nvPr/>
          </p:nvSpPr>
          <p:spPr>
            <a:xfrm>
              <a:off x="5046919" y="404664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1200" dirty="0" smtClean="0">
                  <a:latin typeface="Arial" pitchFamily="34" charset="0"/>
                  <a:cs typeface="Arial" pitchFamily="34" charset="0"/>
                </a:rPr>
                <a:t>6</a:t>
              </a:r>
              <a:endParaRPr lang="sv-SE" sz="12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6" name="textruta 105"/>
          <p:cNvSpPr txBox="1"/>
          <p:nvPr/>
        </p:nvSpPr>
        <p:spPr>
          <a:xfrm>
            <a:off x="251520" y="2924944"/>
            <a:ext cx="57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smtClean="0">
                <a:latin typeface="Arial" pitchFamily="34" charset="0"/>
                <a:cs typeface="Arial" pitchFamily="34" charset="0"/>
              </a:rPr>
              <a:t>(b)</a:t>
            </a:r>
            <a:endParaRPr lang="sv-SE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textruta 106"/>
          <p:cNvSpPr txBox="1"/>
          <p:nvPr/>
        </p:nvSpPr>
        <p:spPr>
          <a:xfrm>
            <a:off x="251520" y="764704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 smtClean="0">
                <a:latin typeface="Arial" pitchFamily="34" charset="0"/>
                <a:cs typeface="Arial" pitchFamily="34" charset="0"/>
              </a:rPr>
              <a:t>(a)</a:t>
            </a:r>
            <a:endParaRPr lang="sv-SE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47</Words>
  <Application>Microsoft Office PowerPoint</Application>
  <PresentationFormat>Bildspel på skärmen (4:3)</PresentationFormat>
  <Paragraphs>26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Office-tema</vt:lpstr>
      <vt:lpstr>Bild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Cessie</dc:creator>
  <cp:lastModifiedBy>Cessie</cp:lastModifiedBy>
  <cp:revision>17</cp:revision>
  <dcterms:created xsi:type="dcterms:W3CDTF">2012-10-09T11:36:28Z</dcterms:created>
  <dcterms:modified xsi:type="dcterms:W3CDTF">2012-10-15T08:15:51Z</dcterms:modified>
</cp:coreProperties>
</file>