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64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jpeg"/><Relationship Id="rId11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 descr="BNA2.JPG"/>
          <p:cNvPicPr>
            <a:picLocks noChangeAspect="1"/>
          </p:cNvPicPr>
          <p:nvPr/>
        </p:nvPicPr>
        <p:blipFill>
          <a:blip r:embed="rId2" cstate="print"/>
          <a:srcRect l="20600" t="18504" r="11151" b="6335"/>
          <a:stretch>
            <a:fillRect/>
          </a:stretch>
        </p:blipFill>
        <p:spPr>
          <a:xfrm>
            <a:off x="1165891" y="5148064"/>
            <a:ext cx="2407125" cy="1541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924" y="453998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" name="Picture 48" descr="HML 8_15_2012.JPG"/>
          <p:cNvPicPr>
            <a:picLocks noChangeAspect="1"/>
          </p:cNvPicPr>
          <p:nvPr/>
        </p:nvPicPr>
        <p:blipFill>
          <a:blip r:embed="rId3" cstate="print"/>
          <a:srcRect l="18900" t="19396" r="14301" b="14296"/>
          <a:stretch>
            <a:fillRect/>
          </a:stretch>
        </p:blipFill>
        <p:spPr>
          <a:xfrm>
            <a:off x="1349102" y="742030"/>
            <a:ext cx="4427587" cy="17281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4704" y="958054"/>
            <a:ext cx="526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3307" y="1486493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3031" y="687546"/>
            <a:ext cx="604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itchFamily="34" charset="0"/>
                <a:cs typeface="Arial" pitchFamily="34" charset="0"/>
              </a:rPr>
              <a:t>HML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1750918" y="2037815"/>
            <a:ext cx="316210" cy="414583"/>
            <a:chOff x="1750918" y="2051361"/>
            <a:chExt cx="316210" cy="414583"/>
          </a:xfrm>
        </p:grpSpPr>
        <p:pic>
          <p:nvPicPr>
            <p:cNvPr id="23" name="Picture 22" descr="HML.JPG"/>
            <p:cNvPicPr>
              <a:picLocks noChangeAspect="1"/>
            </p:cNvPicPr>
            <p:nvPr/>
          </p:nvPicPr>
          <p:blipFill>
            <a:blip r:embed="rId4" cstate="print"/>
            <a:srcRect l="6267" t="76485" r="88000" b="15918"/>
            <a:stretch>
              <a:fillRect/>
            </a:stretch>
          </p:blipFill>
          <p:spPr>
            <a:xfrm>
              <a:off x="1750918" y="2258921"/>
              <a:ext cx="309930" cy="207023"/>
            </a:xfrm>
            <a:prstGeom prst="rect">
              <a:avLst/>
            </a:prstGeom>
          </p:spPr>
        </p:pic>
        <p:grpSp>
          <p:nvGrpSpPr>
            <p:cNvPr id="69" name="Group 68"/>
            <p:cNvGrpSpPr/>
            <p:nvPr/>
          </p:nvGrpSpPr>
          <p:grpSpPr>
            <a:xfrm>
              <a:off x="1805480" y="2051361"/>
              <a:ext cx="261648" cy="252476"/>
              <a:chOff x="1805480" y="2051361"/>
              <a:chExt cx="261648" cy="252476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1938926" y="2231829"/>
                <a:ext cx="0" cy="7200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1805480" y="2051361"/>
                <a:ext cx="26164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cs typeface="Arial"/>
                  </a:rPr>
                  <a:t>E</a:t>
                </a:r>
                <a:endPara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4805486" y="2026319"/>
            <a:ext cx="387411" cy="457449"/>
            <a:chOff x="4805486" y="2039865"/>
            <a:chExt cx="387411" cy="457449"/>
          </a:xfrm>
        </p:grpSpPr>
        <p:pic>
          <p:nvPicPr>
            <p:cNvPr id="22" name="Picture 21" descr="HML.JPG"/>
            <p:cNvPicPr>
              <a:picLocks noChangeAspect="1"/>
            </p:cNvPicPr>
            <p:nvPr/>
          </p:nvPicPr>
          <p:blipFill>
            <a:blip r:embed="rId4" cstate="print"/>
            <a:srcRect l="64757" t="76485" r="28352" b="14276"/>
            <a:stretch>
              <a:fillRect/>
            </a:stretch>
          </p:blipFill>
          <p:spPr>
            <a:xfrm>
              <a:off x="4805486" y="2256588"/>
              <a:ext cx="387411" cy="240726"/>
            </a:xfrm>
            <a:prstGeom prst="rect">
              <a:avLst/>
            </a:prstGeom>
            <a:noFill/>
          </p:spPr>
        </p:pic>
        <p:grpSp>
          <p:nvGrpSpPr>
            <p:cNvPr id="74" name="Group 73"/>
            <p:cNvGrpSpPr/>
            <p:nvPr/>
          </p:nvGrpSpPr>
          <p:grpSpPr>
            <a:xfrm>
              <a:off x="4889479" y="2039865"/>
              <a:ext cx="216732" cy="259249"/>
              <a:chOff x="4889479" y="2039865"/>
              <a:chExt cx="216732" cy="259249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4992445" y="2227106"/>
                <a:ext cx="0" cy="7200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4889479" y="2039865"/>
                <a:ext cx="21673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cs typeface="Arial"/>
                  </a:rPr>
                  <a:t>I</a:t>
                </a:r>
                <a:endPara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7" name="TextBox 6"/>
          <p:cNvSpPr txBox="1"/>
          <p:nvPr/>
        </p:nvSpPr>
        <p:spPr>
          <a:xfrm>
            <a:off x="431924" y="2686841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5" name="Picture 54" descr="HMR 8_15_2012.JPG"/>
          <p:cNvPicPr>
            <a:picLocks noChangeAspect="1"/>
          </p:cNvPicPr>
          <p:nvPr/>
        </p:nvPicPr>
        <p:blipFill>
          <a:blip r:embed="rId5" cstate="print"/>
          <a:srcRect l="18900" t="18675" r="8651"/>
          <a:stretch>
            <a:fillRect/>
          </a:stretch>
        </p:blipFill>
        <p:spPr>
          <a:xfrm>
            <a:off x="1340768" y="2952425"/>
            <a:ext cx="4464496" cy="17281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5530" y="3078899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4460" y="352848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9459" y="2908198"/>
            <a:ext cx="637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itchFamily="34" charset="0"/>
                <a:cs typeface="Arial" pitchFamily="34" charset="0"/>
              </a:rPr>
              <a:t>HMR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988840" y="4062129"/>
            <a:ext cx="484055" cy="395691"/>
            <a:chOff x="2160240" y="3744261"/>
            <a:chExt cx="484055" cy="395691"/>
          </a:xfrm>
        </p:grpSpPr>
        <p:grpSp>
          <p:nvGrpSpPr>
            <p:cNvPr id="54" name="Group 53"/>
            <p:cNvGrpSpPr/>
            <p:nvPr/>
          </p:nvGrpSpPr>
          <p:grpSpPr>
            <a:xfrm>
              <a:off x="2160240" y="3995936"/>
              <a:ext cx="484055" cy="144016"/>
              <a:chOff x="2066450" y="4090392"/>
              <a:chExt cx="484055" cy="144016"/>
            </a:xfrm>
          </p:grpSpPr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66450" y="4090392"/>
                <a:ext cx="484055" cy="72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112731" y="4162400"/>
                <a:ext cx="290434" cy="72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0" name="Group 69"/>
            <p:cNvGrpSpPr/>
            <p:nvPr/>
          </p:nvGrpSpPr>
          <p:grpSpPr>
            <a:xfrm>
              <a:off x="2270388" y="3744261"/>
              <a:ext cx="261648" cy="260943"/>
              <a:chOff x="1813947" y="2042894"/>
              <a:chExt cx="261648" cy="260943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1938926" y="2231829"/>
                <a:ext cx="0" cy="7200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1813947" y="2042894"/>
                <a:ext cx="26164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cs typeface="Arial"/>
                  </a:rPr>
                  <a:t>E</a:t>
                </a:r>
                <a:endPara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3933056" y="4079152"/>
            <a:ext cx="645168" cy="385440"/>
            <a:chOff x="3933056" y="3754511"/>
            <a:chExt cx="645168" cy="385440"/>
          </a:xfrm>
        </p:grpSpPr>
        <p:grpSp>
          <p:nvGrpSpPr>
            <p:cNvPr id="53" name="Group 52"/>
            <p:cNvGrpSpPr/>
            <p:nvPr/>
          </p:nvGrpSpPr>
          <p:grpSpPr>
            <a:xfrm>
              <a:off x="3933056" y="3995936"/>
              <a:ext cx="645168" cy="144015"/>
              <a:chOff x="3809050" y="4090392"/>
              <a:chExt cx="645168" cy="144015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809050" y="4090392"/>
                <a:ext cx="645168" cy="66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32148" y="4160022"/>
                <a:ext cx="255233" cy="74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5" name="Group 74"/>
            <p:cNvGrpSpPr/>
            <p:nvPr/>
          </p:nvGrpSpPr>
          <p:grpSpPr>
            <a:xfrm>
              <a:off x="4263247" y="3754511"/>
              <a:ext cx="216732" cy="259249"/>
              <a:chOff x="4881012" y="2039865"/>
              <a:chExt cx="216732" cy="259249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4992445" y="2227106"/>
                <a:ext cx="0" cy="7200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4881012" y="2039865"/>
                <a:ext cx="21673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cs typeface="Arial"/>
                  </a:rPr>
                  <a:t>I</a:t>
                </a:r>
                <a:endPara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89" name="TextBox 88"/>
          <p:cNvSpPr txBox="1"/>
          <p:nvPr/>
        </p:nvSpPr>
        <p:spPr>
          <a:xfrm>
            <a:off x="1301096" y="70713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[0- 3284]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291908" y="1192810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[0- 2000]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98888" y="2908336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[0- 3284]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289700" y="3305484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[0- 2000]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18" name="Straight Connector 117"/>
          <p:cNvCxnSpPr/>
          <p:nvPr/>
        </p:nvCxnSpPr>
        <p:spPr>
          <a:xfrm>
            <a:off x="5227989" y="790392"/>
            <a:ext cx="449301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5203049" y="789032"/>
            <a:ext cx="576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500 </a:t>
            </a:r>
            <a:r>
              <a:rPr lang="en-US" sz="1000" dirty="0" err="1" smtClean="0">
                <a:latin typeface="Arial"/>
                <a:cs typeface="Arial"/>
              </a:rPr>
              <a:t>bp</a:t>
            </a:r>
            <a:endParaRPr lang="en-US" sz="1000" dirty="0">
              <a:latin typeface="Arial"/>
              <a:cs typeface="Arial"/>
            </a:endParaRPr>
          </a:p>
        </p:txBody>
      </p:sp>
      <p:cxnSp>
        <p:nvCxnSpPr>
          <p:cNvPr id="133" name="Straight Connector 132"/>
          <p:cNvCxnSpPr/>
          <p:nvPr/>
        </p:nvCxnSpPr>
        <p:spPr>
          <a:xfrm>
            <a:off x="5234723" y="2976073"/>
            <a:ext cx="481052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5227989" y="2970097"/>
            <a:ext cx="576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500 </a:t>
            </a:r>
            <a:r>
              <a:rPr lang="en-US" sz="1000" dirty="0" err="1" smtClean="0">
                <a:latin typeface="Arial"/>
                <a:cs typeface="Arial"/>
              </a:rPr>
              <a:t>bp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924" y="6912227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4704" y="7422087"/>
            <a:ext cx="526932" cy="29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5262" y="7926143"/>
            <a:ext cx="458329" cy="29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7" name="Picture 56" descr="Capture-2.JPG"/>
          <p:cNvPicPr>
            <a:picLocks noChangeAspect="1"/>
          </p:cNvPicPr>
          <p:nvPr/>
        </p:nvPicPr>
        <p:blipFill>
          <a:blip r:embed="rId10" cstate="print"/>
          <a:srcRect l="25588" t="19277" b="39494"/>
          <a:stretch>
            <a:fillRect/>
          </a:stretch>
        </p:blipFill>
        <p:spPr>
          <a:xfrm>
            <a:off x="1340768" y="7209551"/>
            <a:ext cx="4464496" cy="1224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48973" y="7173671"/>
            <a:ext cx="620683" cy="323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rDNA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76378" y="7171497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[0- 164200]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75199" y="7642179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[0- 100000]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5247821" y="8633901"/>
            <a:ext cx="0" cy="43314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1415115" y="8632367"/>
            <a:ext cx="0" cy="43314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3210637" y="8630903"/>
            <a:ext cx="0" cy="43314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2138398" y="8669179"/>
            <a:ext cx="364202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left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038600" y="8669179"/>
            <a:ext cx="441146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right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140" name="Straight Connector 139"/>
          <p:cNvCxnSpPr/>
          <p:nvPr/>
        </p:nvCxnSpPr>
        <p:spPr>
          <a:xfrm>
            <a:off x="5551811" y="7259021"/>
            <a:ext cx="109437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5367869" y="7257661"/>
            <a:ext cx="576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500 </a:t>
            </a:r>
            <a:r>
              <a:rPr lang="en-US" sz="1000" dirty="0" err="1" smtClean="0">
                <a:latin typeface="Arial"/>
                <a:cs typeface="Arial"/>
              </a:rPr>
              <a:t>bp</a:t>
            </a:r>
            <a:endParaRPr lang="en-US" sz="1000" dirty="0">
              <a:latin typeface="Arial"/>
              <a:cs typeface="Arial"/>
            </a:endParaRPr>
          </a:p>
        </p:txBody>
      </p:sp>
      <p:pic>
        <p:nvPicPr>
          <p:cNvPr id="43" name="Picture 42" descr="sps4.JPG"/>
          <p:cNvPicPr>
            <a:picLocks noChangeAspect="1"/>
          </p:cNvPicPr>
          <p:nvPr/>
        </p:nvPicPr>
        <p:blipFill>
          <a:blip r:embed="rId11" cstate="print"/>
          <a:srcRect l="26900" t="10444" r="15351" b="6790"/>
          <a:stretch>
            <a:fillRect/>
          </a:stretch>
        </p:blipFill>
        <p:spPr>
          <a:xfrm>
            <a:off x="3700415" y="5115000"/>
            <a:ext cx="2392881" cy="15841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509120" y="5040680"/>
            <a:ext cx="68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itchFamily="34" charset="0"/>
                <a:cs typeface="Arial" pitchFamily="34" charset="0"/>
              </a:rPr>
              <a:t>SPS4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5939" y="5211980"/>
            <a:ext cx="5269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0441" y="5580112"/>
            <a:ext cx="4583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05175" y="5940152"/>
            <a:ext cx="501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4645" y="6333215"/>
            <a:ext cx="586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1924" y="474566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10784" y="5121572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[0- 3284]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101596" y="5472424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[0- 2000]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103804" y="5846424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[0- 1500]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96824" y="6220424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[0- 1696]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54" name="Straight Connector 153"/>
          <p:cNvCxnSpPr/>
          <p:nvPr/>
        </p:nvCxnSpPr>
        <p:spPr>
          <a:xfrm>
            <a:off x="3136918" y="5178954"/>
            <a:ext cx="397511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3057212" y="5156156"/>
            <a:ext cx="576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500 </a:t>
            </a:r>
            <a:r>
              <a:rPr lang="en-US" sz="1000" dirty="0" err="1" smtClean="0">
                <a:latin typeface="Arial"/>
                <a:cs typeface="Arial"/>
              </a:rPr>
              <a:t>bp</a:t>
            </a:r>
            <a:endParaRPr lang="en-US" sz="1000" dirty="0">
              <a:latin typeface="Arial"/>
              <a:cs typeface="Arial"/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5491404" y="5150812"/>
            <a:ext cx="576064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5528581" y="5137116"/>
            <a:ext cx="576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500 </a:t>
            </a:r>
            <a:r>
              <a:rPr lang="en-US" sz="1000" dirty="0" err="1" smtClean="0">
                <a:latin typeface="Arial"/>
                <a:cs typeface="Arial"/>
              </a:rPr>
              <a:t>bp</a:t>
            </a:r>
            <a:endParaRPr lang="en-US" sz="1000" dirty="0">
              <a:latin typeface="Arial"/>
              <a:cs typeface="Arial"/>
            </a:endParaRPr>
          </a:p>
        </p:txBody>
      </p:sp>
      <p:cxnSp>
        <p:nvCxnSpPr>
          <p:cNvPr id="107" name="Straight Connector 106"/>
          <p:cNvCxnSpPr/>
          <p:nvPr/>
        </p:nvCxnSpPr>
        <p:spPr>
          <a:xfrm>
            <a:off x="3707978" y="6687104"/>
            <a:ext cx="237626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021560" y="6627168"/>
            <a:ext cx="7671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latin typeface="Arial"/>
                <a:cs typeface="Arial"/>
              </a:rPr>
              <a:t>YOR314W</a:t>
            </a:r>
            <a:endParaRPr lang="en-US" sz="900" i="1" dirty="0">
              <a:latin typeface="Arial"/>
              <a:cs typeface="Arial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117899" y="6627168"/>
            <a:ext cx="7378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latin typeface="Arial"/>
                <a:cs typeface="Arial"/>
              </a:rPr>
              <a:t>YOR313C</a:t>
            </a:r>
            <a:endParaRPr lang="en-US" sz="900" i="1" dirty="0">
              <a:latin typeface="Arial"/>
              <a:cs typeface="Arial"/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>
            <a:off x="1184680" y="6755696"/>
            <a:ext cx="237626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2780928" y="6627168"/>
            <a:ext cx="7314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latin typeface="Arial"/>
                <a:cs typeface="Arial"/>
              </a:rPr>
              <a:t>YJR078W</a:t>
            </a:r>
            <a:endParaRPr lang="en-US" sz="900" i="1" dirty="0">
              <a:latin typeface="Arial"/>
              <a:cs typeface="Arial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382457" y="6627168"/>
            <a:ext cx="7058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smtClean="0">
                <a:latin typeface="Arial"/>
                <a:cs typeface="Arial"/>
              </a:rPr>
              <a:t>YJR077C</a:t>
            </a:r>
            <a:endParaRPr lang="en-US" sz="900" i="1" dirty="0">
              <a:latin typeface="Arial"/>
              <a:cs typeface="Arial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022748" y="5091655"/>
            <a:ext cx="654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 pitchFamily="34" charset="0"/>
                <a:cs typeface="Arial" pitchFamily="34" charset="0"/>
              </a:rPr>
              <a:t>BNA2</a:t>
            </a:r>
            <a:endParaRPr lang="en-US" sz="1400" i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1185140" y="6674669"/>
            <a:ext cx="237626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771194" y="8406741"/>
            <a:ext cx="447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IGS2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152194" y="8408463"/>
            <a:ext cx="447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IGS1</a:t>
            </a:r>
            <a:endParaRPr lang="en-US" sz="900" dirty="0">
              <a:latin typeface="Arial"/>
              <a:cs typeface="Arial"/>
            </a:endParaRPr>
          </a:p>
        </p:txBody>
      </p:sp>
      <p:cxnSp>
        <p:nvCxnSpPr>
          <p:cNvPr id="100" name="Straight Connector 99"/>
          <p:cNvCxnSpPr/>
          <p:nvPr/>
        </p:nvCxnSpPr>
        <p:spPr>
          <a:xfrm>
            <a:off x="2827647" y="8435447"/>
            <a:ext cx="304800" cy="1588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238503" y="8435447"/>
            <a:ext cx="237067" cy="1588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5249566" y="8632075"/>
            <a:ext cx="0" cy="43314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4810123" y="8407913"/>
            <a:ext cx="447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IGS2</a:t>
            </a:r>
            <a:endParaRPr lang="en-US" sz="900" dirty="0">
              <a:latin typeface="Arial"/>
              <a:cs typeface="Arial"/>
            </a:endParaRPr>
          </a:p>
        </p:txBody>
      </p:sp>
      <p:cxnSp>
        <p:nvCxnSpPr>
          <p:cNvPr id="134" name="Straight Connector 133"/>
          <p:cNvCxnSpPr/>
          <p:nvPr/>
        </p:nvCxnSpPr>
        <p:spPr>
          <a:xfrm>
            <a:off x="4866576" y="8436619"/>
            <a:ext cx="304800" cy="1588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1409703" y="8668809"/>
            <a:ext cx="3838572" cy="211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13825</TotalTime>
  <Words>100</Words>
  <Application>Microsoft Macintosh PowerPoint</Application>
  <PresentationFormat>Letter Paper (8.5x11 in)</PresentationFormat>
  <Paragraphs>47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2013-04-05T18:15:18Z</dcterms:created>
  <dcterms:modified xsi:type="dcterms:W3CDTF">2013-04-05T18:15:29Z</dcterms:modified>
</cp:coreProperties>
</file>