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xlsx" ContentType="application/vnd.openxmlformats-officedocument.spreadsheetml.sheet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73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3227902661021"/>
          <c:y val="0.0632854519432481"/>
          <c:w val="0.589557178831982"/>
          <c:h val="0.87342909611350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Sheet1!$Q$20:$Q$24</c:f>
                <c:numCache>
                  <c:formatCode>General</c:formatCode>
                  <c:ptCount val="5"/>
                  <c:pt idx="0">
                    <c:v>0.165</c:v>
                  </c:pt>
                  <c:pt idx="1">
                    <c:v>1.179999999999998</c:v>
                  </c:pt>
                  <c:pt idx="2">
                    <c:v>0.95</c:v>
                  </c:pt>
                  <c:pt idx="3">
                    <c:v>0.375</c:v>
                  </c:pt>
                  <c:pt idx="4">
                    <c:v>2.349999999999995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Sheet1!$P$20:$P$24</c:f>
              <c:numCache>
                <c:formatCode>General</c:formatCode>
                <c:ptCount val="5"/>
                <c:pt idx="0">
                  <c:v>1.165</c:v>
                </c:pt>
                <c:pt idx="1">
                  <c:v>7.18</c:v>
                </c:pt>
                <c:pt idx="2">
                  <c:v>4.95</c:v>
                </c:pt>
                <c:pt idx="3">
                  <c:v>1.375</c:v>
                </c:pt>
                <c:pt idx="4">
                  <c:v>11.35</c:v>
                </c:pt>
              </c:numCache>
            </c:numRef>
          </c:val>
        </c:ser>
        <c:axId val="359337064"/>
        <c:axId val="358848136"/>
      </c:barChart>
      <c:catAx>
        <c:axId val="359337064"/>
        <c:scaling>
          <c:orientation val="minMax"/>
        </c:scaling>
        <c:delete val="1"/>
        <c:axPos val="b"/>
        <c:tickLblPos val="nextTo"/>
        <c:crossAx val="358848136"/>
        <c:crosses val="autoZero"/>
        <c:auto val="1"/>
        <c:lblAlgn val="ctr"/>
        <c:lblOffset val="100"/>
      </c:catAx>
      <c:valAx>
        <c:axId val="358848136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200" baseline="0">
                <a:latin typeface="Arial"/>
              </a:defRPr>
            </a:pPr>
            <a:endParaRPr lang="en-US"/>
          </a:p>
        </c:txPr>
        <c:crossAx val="359337064"/>
        <c:crosses val="autoZero"/>
        <c:crossBetween val="between"/>
        <c:majorUnit val="4.0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ln w="12700"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3811825930688"/>
          <c:y val="0.0635746741869754"/>
          <c:w val="0.590723441391223"/>
          <c:h val="0.87285065162604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Sheet1!$P$8:$P$11</c:f>
                <c:numCache>
                  <c:formatCode>General</c:formatCode>
                  <c:ptCount val="4"/>
                  <c:pt idx="0">
                    <c:v>0.1</c:v>
                  </c:pt>
                  <c:pt idx="1">
                    <c:v>1.299999999999999</c:v>
                  </c:pt>
                  <c:pt idx="2">
                    <c:v>0.5</c:v>
                  </c:pt>
                  <c:pt idx="3">
                    <c:v>3.0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/>
            </c:spPr>
          </c:errBars>
          <c:val>
            <c:numRef>
              <c:f>Sheet1!$O$8:$O$11</c:f>
              <c:numCache>
                <c:formatCode>General</c:formatCode>
                <c:ptCount val="4"/>
                <c:pt idx="0">
                  <c:v>0.9</c:v>
                </c:pt>
                <c:pt idx="1">
                  <c:v>5.8</c:v>
                </c:pt>
                <c:pt idx="2">
                  <c:v>4.3</c:v>
                </c:pt>
                <c:pt idx="3">
                  <c:v>13.0</c:v>
                </c:pt>
              </c:numCache>
            </c:numRef>
          </c:val>
        </c:ser>
        <c:axId val="358737912"/>
        <c:axId val="358740968"/>
      </c:barChart>
      <c:catAx>
        <c:axId val="358737912"/>
        <c:scaling>
          <c:orientation val="minMax"/>
        </c:scaling>
        <c:delete val="1"/>
        <c:axPos val="b"/>
        <c:tickLblPos val="nextTo"/>
        <c:crossAx val="358740968"/>
        <c:crosses val="autoZero"/>
        <c:auto val="1"/>
        <c:lblAlgn val="ctr"/>
        <c:lblOffset val="100"/>
      </c:catAx>
      <c:valAx>
        <c:axId val="358740968"/>
        <c:scaling>
          <c:orientation val="minMax"/>
          <c:max val="18.0"/>
          <c:min val="0.0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200" baseline="0">
                <a:latin typeface="Arial"/>
              </a:defRPr>
            </a:pPr>
            <a:endParaRPr lang="en-US"/>
          </a:p>
        </c:txPr>
        <c:crossAx val="358737912"/>
        <c:crosses val="autoZero"/>
        <c:crossBetween val="between"/>
        <c:majorUnit val="4.0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28359227053935"/>
          <c:y val="0.0373708174948065"/>
          <c:w val="0.59092556343516"/>
          <c:h val="0.87335445182315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Sheet1!$N$9:$N$11</c:f>
                <c:numCache>
                  <c:formatCode>General</c:formatCode>
                  <c:ptCount val="3"/>
                  <c:pt idx="0">
                    <c:v>0.151</c:v>
                  </c:pt>
                  <c:pt idx="1">
                    <c:v>0.380000000000001</c:v>
                  </c:pt>
                  <c:pt idx="2">
                    <c:v>0.13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/>
            </c:spPr>
          </c:errBars>
          <c:val>
            <c:numRef>
              <c:f>Sheet1!$M$9:$M$11</c:f>
              <c:numCache>
                <c:formatCode>General</c:formatCode>
                <c:ptCount val="3"/>
                <c:pt idx="0">
                  <c:v>0.601</c:v>
                </c:pt>
                <c:pt idx="1">
                  <c:v>3.38</c:v>
                </c:pt>
                <c:pt idx="2">
                  <c:v>2.86</c:v>
                </c:pt>
              </c:numCache>
            </c:numRef>
          </c:val>
        </c:ser>
        <c:axId val="334266360"/>
        <c:axId val="334192216"/>
      </c:barChart>
      <c:catAx>
        <c:axId val="334266360"/>
        <c:scaling>
          <c:orientation val="minMax"/>
        </c:scaling>
        <c:delete val="1"/>
        <c:axPos val="b"/>
        <c:tickLblPos val="nextTo"/>
        <c:crossAx val="334192216"/>
        <c:crosses val="autoZero"/>
        <c:auto val="1"/>
        <c:lblAlgn val="ctr"/>
        <c:lblOffset val="100"/>
      </c:catAx>
      <c:valAx>
        <c:axId val="334192216"/>
        <c:scaling>
          <c:orientation val="minMax"/>
          <c:max val="4.0"/>
        </c:scaling>
        <c:axPos val="l"/>
        <c:numFmt formatCode="General" sourceLinked="1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200" baseline="0">
                <a:latin typeface="Arial"/>
              </a:defRPr>
            </a:pPr>
            <a:endParaRPr lang="en-US"/>
          </a:p>
        </c:txPr>
        <c:crossAx val="334266360"/>
        <c:crosses val="autoZero"/>
        <c:crossBetween val="between"/>
        <c:majorUnit val="1.0"/>
      </c:valAx>
      <c:spPr>
        <a:ln w="12700"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AC678D-D11C-FB46-8788-ECA9B0F732C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3585463"/>
              </p:ext>
            </p:extLst>
          </p:nvPr>
        </p:nvGraphicFramePr>
        <p:xfrm>
          <a:off x="525886" y="1089028"/>
          <a:ext cx="3888432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 rot="18428578">
            <a:off x="544159" y="3502908"/>
            <a:ext cx="1082173" cy="27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 rot="18428578">
            <a:off x="1026244" y="3484399"/>
            <a:ext cx="1004805" cy="27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 rot="18428578">
            <a:off x="1448482" y="3486289"/>
            <a:ext cx="1058790" cy="27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 rot="18428578">
            <a:off x="1992547" y="3509090"/>
            <a:ext cx="831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Sir2-myc</a:t>
            </a:r>
          </a:p>
          <a:p>
            <a:r>
              <a:rPr lang="en-US" sz="1200" i="1" dirty="0" smtClean="0">
                <a:latin typeface="Arial"/>
                <a:cs typeface="Arial"/>
              </a:rPr>
              <a:t>  sum1∆</a:t>
            </a:r>
          </a:p>
        </p:txBody>
      </p:sp>
      <p:sp>
        <p:nvSpPr>
          <p:cNvPr id="9" name="TextBox 8"/>
          <p:cNvSpPr txBox="1"/>
          <p:nvPr/>
        </p:nvSpPr>
        <p:spPr>
          <a:xfrm rot="18428578">
            <a:off x="2535719" y="3524828"/>
            <a:ext cx="87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Hst1-myc</a:t>
            </a:r>
          </a:p>
          <a:p>
            <a:r>
              <a:rPr lang="en-US" sz="1200" i="1" dirty="0" smtClean="0">
                <a:latin typeface="Arial"/>
                <a:cs typeface="Arial"/>
              </a:rPr>
              <a:t>   sum1∆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6239" y="709621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(a)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87685" y="2174664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2" name="Chart 21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9247685"/>
              </p:ext>
            </p:extLst>
          </p:nvPr>
        </p:nvGraphicFramePr>
        <p:xfrm>
          <a:off x="3690387" y="1089028"/>
          <a:ext cx="3868482" cy="243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5"/>
          <p:cNvSpPr txBox="1"/>
          <p:nvPr/>
        </p:nvSpPr>
        <p:spPr>
          <a:xfrm rot="18428578">
            <a:off x="3749166" y="3488660"/>
            <a:ext cx="1082173" cy="27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 rot="18428578">
            <a:off x="4375190" y="3470151"/>
            <a:ext cx="1004805" cy="27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 rot="18428578">
            <a:off x="5036681" y="3494842"/>
            <a:ext cx="831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Sir2-myc</a:t>
            </a:r>
          </a:p>
          <a:p>
            <a:r>
              <a:rPr lang="en-US" sz="1200" i="1" dirty="0" smtClean="0">
                <a:latin typeface="Arial"/>
                <a:cs typeface="Arial"/>
              </a:rPr>
              <a:t>   sir3∆</a:t>
            </a:r>
          </a:p>
        </p:txBody>
      </p:sp>
      <p:sp>
        <p:nvSpPr>
          <p:cNvPr id="30" name="TextBox 29"/>
          <p:cNvSpPr txBox="1"/>
          <p:nvPr/>
        </p:nvSpPr>
        <p:spPr>
          <a:xfrm rot="18428578">
            <a:off x="5622188" y="3459778"/>
            <a:ext cx="87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Sir2-myc</a:t>
            </a:r>
          </a:p>
          <a:p>
            <a:r>
              <a:rPr lang="en-US" sz="1200" i="1" dirty="0" smtClean="0">
                <a:latin typeface="Arial"/>
                <a:cs typeface="Arial"/>
              </a:rPr>
              <a:t>   sir4∆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78712" y="709621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b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 rot="16200000">
            <a:off x="3227384" y="2208526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5" name="Chart 3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75451631"/>
              </p:ext>
            </p:extLst>
          </p:nvPr>
        </p:nvGraphicFramePr>
        <p:xfrm>
          <a:off x="491419" y="4455002"/>
          <a:ext cx="3890776" cy="2446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 rot="18428578">
            <a:off x="746760" y="6795032"/>
            <a:ext cx="1082173" cy="27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untagged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 rot="18428578">
            <a:off x="1507153" y="6779648"/>
            <a:ext cx="1058790" cy="278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Hst1-myc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 rot="18428578">
            <a:off x="2371860" y="6826667"/>
            <a:ext cx="8742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Hst1-myc</a:t>
            </a:r>
          </a:p>
          <a:p>
            <a:r>
              <a:rPr lang="en-US" sz="1200" i="1" dirty="0" smtClean="0">
                <a:latin typeface="Arial"/>
                <a:cs typeface="Arial"/>
              </a:rPr>
              <a:t>   sir4∆</a:t>
            </a:r>
          </a:p>
        </p:txBody>
      </p:sp>
      <p:sp>
        <p:nvSpPr>
          <p:cNvPr id="42" name="TextBox 41"/>
          <p:cNvSpPr txBox="1"/>
          <p:nvPr/>
        </p:nvSpPr>
        <p:spPr>
          <a:xfrm rot="16200000">
            <a:off x="115515" y="5472180"/>
            <a:ext cx="9260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IP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6239" y="4196529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c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3985549" y="5895382"/>
            <a:ext cx="2375551" cy="1588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238256" y="5761574"/>
            <a:ext cx="1917005" cy="27093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635577" y="5744640"/>
            <a:ext cx="1092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/>
                <a:cs typeface="Arial"/>
              </a:rPr>
              <a:t>PDC1</a:t>
            </a:r>
            <a:r>
              <a:rPr lang="en-US" sz="1400" dirty="0" smtClean="0">
                <a:latin typeface="Arial"/>
                <a:cs typeface="Arial"/>
              </a:rPr>
              <a:t> ORF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268581" y="5401687"/>
            <a:ext cx="828541" cy="393755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4378652" y="5460956"/>
            <a:ext cx="65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Sum1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4344784" y="4906441"/>
            <a:ext cx="653670" cy="575733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4426779" y="5017707"/>
            <a:ext cx="503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Sir2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5404486" y="5333951"/>
            <a:ext cx="649171" cy="461491"/>
          </a:xfrm>
          <a:prstGeom prst="hexagon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535950" y="5432584"/>
            <a:ext cx="384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??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4" name="Trapezoid 53"/>
          <p:cNvSpPr/>
          <p:nvPr/>
        </p:nvSpPr>
        <p:spPr>
          <a:xfrm flipV="1">
            <a:off x="5404486" y="4965710"/>
            <a:ext cx="649171" cy="427510"/>
          </a:xfrm>
          <a:prstGeom prst="trapezoid">
            <a:avLst/>
          </a:prstGeom>
          <a:solidFill>
            <a:srgbClr val="FFFFFF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468214" y="4992300"/>
            <a:ext cx="55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Hst1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478712" y="4196529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793211" y="946697"/>
            <a:ext cx="70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/>
                <a:cs typeface="Arial"/>
              </a:rPr>
              <a:t>PDC1</a:t>
            </a:r>
            <a:endParaRPr lang="en-US" sz="1400" i="1" dirty="0">
              <a:latin typeface="Arial"/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38313" y="948983"/>
            <a:ext cx="70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/>
                <a:cs typeface="Arial"/>
              </a:rPr>
              <a:t>PDC1</a:t>
            </a:r>
            <a:endParaRPr lang="en-US" sz="1400" i="1" dirty="0"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05338" y="4243499"/>
            <a:ext cx="707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latin typeface="Arial"/>
                <a:cs typeface="Arial"/>
              </a:rPr>
              <a:t>PDC1</a:t>
            </a:r>
            <a:endParaRPr lang="en-US" sz="1400" i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13823</TotalTime>
  <Words>74</Words>
  <Application>Microsoft Macintosh PowerPoint</Application>
  <PresentationFormat>Letter Paper (8.5x11 in)</PresentationFormat>
  <Paragraphs>33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2013-04-05T18:16:19Z</dcterms:created>
  <dcterms:modified xsi:type="dcterms:W3CDTF">2013-04-05T18:16:26Z</dcterms:modified>
</cp:coreProperties>
</file>