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-408" y="-10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9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2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99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4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5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7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9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3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8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3783F-AB1C-4CCC-AB23-5B8A565857C5}" type="datetimeFigureOut">
              <a:rPr lang="en-US" smtClean="0"/>
              <a:t>7/7/14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4E357-F79E-4A69-A950-C1536BF81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76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34526" y="6477000"/>
            <a:ext cx="59662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/>
                <a:cs typeface="Times New Roman"/>
              </a:rPr>
              <a:t>Additional </a:t>
            </a:r>
            <a:r>
              <a:rPr lang="en-US" sz="1400" b="1">
                <a:latin typeface="Times New Roman"/>
                <a:cs typeface="Times New Roman"/>
              </a:rPr>
              <a:t>File </a:t>
            </a:r>
            <a:r>
              <a:rPr lang="en-US" sz="1400" b="1" smtClean="0">
                <a:latin typeface="Times New Roman"/>
                <a:cs typeface="Times New Roman"/>
              </a:rPr>
              <a:t>11</a:t>
            </a:r>
            <a:r>
              <a:rPr lang="en-US" sz="1400" b="1" smtClean="0">
                <a:latin typeface="Times New Roman"/>
                <a:cs typeface="Times New Roman"/>
              </a:rPr>
              <a:t>. </a:t>
            </a:r>
            <a:r>
              <a:rPr lang="en-US" sz="1400" b="1" dirty="0" smtClean="0">
                <a:latin typeface="Times New Roman"/>
                <a:cs typeface="Times New Roman"/>
              </a:rPr>
              <a:t>HEK-293T biological replicates B &amp; C.</a:t>
            </a:r>
          </a:p>
          <a:p>
            <a:r>
              <a:rPr lang="en-US" sz="1400" dirty="0" smtClean="0">
                <a:latin typeface="Times New Roman"/>
                <a:cs typeface="Times New Roman"/>
              </a:rPr>
              <a:t>(a-c) Biological replicate B; (</a:t>
            </a:r>
            <a:r>
              <a:rPr lang="en-US" sz="1400" dirty="0" err="1" smtClean="0">
                <a:latin typeface="Times New Roman"/>
                <a:cs typeface="Times New Roman"/>
              </a:rPr>
              <a:t>d-f</a:t>
            </a:r>
            <a:r>
              <a:rPr lang="en-US" sz="1400" dirty="0" smtClean="0">
                <a:latin typeface="Times New Roman"/>
                <a:cs typeface="Times New Roman"/>
              </a:rPr>
              <a:t>) Biological replicate C. (a, </a:t>
            </a:r>
            <a:r>
              <a:rPr lang="en-US" sz="1400" dirty="0" err="1" smtClean="0">
                <a:latin typeface="Times New Roman"/>
                <a:cs typeface="Times New Roman"/>
              </a:rPr>
              <a:t>d</a:t>
            </a:r>
            <a:r>
              <a:rPr lang="en-US" sz="1400" dirty="0" smtClean="0">
                <a:latin typeface="Times New Roman"/>
                <a:cs typeface="Times New Roman"/>
              </a:rPr>
              <a:t>) Barcodes were counted and binned in Log 2 bins based on percentage (frequency) within the population, from least to greatest. The percentage of the barcodes in each bin is shown. Inset shows magnification of larger bins. (</a:t>
            </a:r>
            <a:r>
              <a:rPr lang="en-US" sz="1400" dirty="0" err="1" smtClean="0">
                <a:latin typeface="Times New Roman"/>
                <a:cs typeface="Times New Roman"/>
              </a:rPr>
              <a:t>b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e</a:t>
            </a:r>
            <a:r>
              <a:rPr lang="en-US" sz="1400" dirty="0" smtClean="0">
                <a:latin typeface="Times New Roman"/>
                <a:cs typeface="Times New Roman"/>
              </a:rPr>
              <a:t>) The percent of clones, ranked from most to least frequent plotted by what percent of the population they made up. (</a:t>
            </a:r>
            <a:r>
              <a:rPr lang="en-US" sz="1400" dirty="0" err="1" smtClean="0">
                <a:latin typeface="Times New Roman"/>
                <a:cs typeface="Times New Roman"/>
              </a:rPr>
              <a:t>c</a:t>
            </a:r>
            <a:r>
              <a:rPr lang="en-US" sz="1400" dirty="0" smtClean="0">
                <a:latin typeface="Times New Roman"/>
                <a:cs typeface="Times New Roman"/>
              </a:rPr>
              <a:t>, </a:t>
            </a:r>
            <a:r>
              <a:rPr lang="en-US" sz="1400" dirty="0" err="1" smtClean="0">
                <a:latin typeface="Times New Roman"/>
                <a:cs typeface="Times New Roman"/>
              </a:rPr>
              <a:t>f</a:t>
            </a:r>
            <a:r>
              <a:rPr lang="en-US" sz="1400" dirty="0" smtClean="0">
                <a:latin typeface="Times New Roman"/>
                <a:cs typeface="Times New Roman"/>
              </a:rPr>
              <a:t>) The percent of the population made up by the top indicated percentages of clones for each sample. </a:t>
            </a:r>
            <a:endParaRPr lang="en-US" sz="1400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18" y="76200"/>
            <a:ext cx="484595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016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8812</TotalTime>
  <Words>128</Words>
  <Application>Microsoft Macintosh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Porteus Lab</dc:creator>
  <cp:lastModifiedBy>Matt Porteus</cp:lastModifiedBy>
  <cp:revision>19</cp:revision>
  <cp:lastPrinted>2013-04-21T23:48:11Z</cp:lastPrinted>
  <dcterms:created xsi:type="dcterms:W3CDTF">2013-04-16T17:42:19Z</dcterms:created>
  <dcterms:modified xsi:type="dcterms:W3CDTF">2014-07-07T16:09:45Z</dcterms:modified>
</cp:coreProperties>
</file>