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019925" cy="9305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-344" y="-10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092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87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72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499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515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441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35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072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899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330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084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76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94288" y="6553200"/>
            <a:ext cx="62827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/>
                <a:cs typeface="Times New Roman"/>
              </a:rPr>
              <a:t>Additional </a:t>
            </a:r>
            <a:r>
              <a:rPr lang="en-US" sz="1400" b="1">
                <a:latin typeface="Times New Roman"/>
                <a:cs typeface="Times New Roman"/>
              </a:rPr>
              <a:t>File </a:t>
            </a:r>
            <a:r>
              <a:rPr lang="en-US" sz="1400" b="1" smtClean="0">
                <a:latin typeface="Times New Roman"/>
                <a:cs typeface="Times New Roman"/>
              </a:rPr>
              <a:t>13. </a:t>
            </a:r>
            <a:r>
              <a:rPr lang="en-US" sz="1400" b="1" dirty="0" smtClean="0">
                <a:latin typeface="Times New Roman"/>
                <a:cs typeface="Times New Roman"/>
              </a:rPr>
              <a:t>HeLa biological replicates B &amp; C.</a:t>
            </a:r>
          </a:p>
          <a:p>
            <a:r>
              <a:rPr lang="en-US" sz="1400" dirty="0" smtClean="0">
                <a:latin typeface="Times New Roman"/>
                <a:cs typeface="Times New Roman"/>
              </a:rPr>
              <a:t>(a-c) Biological replicate B; (</a:t>
            </a:r>
            <a:r>
              <a:rPr lang="en-US" sz="1400" dirty="0" err="1" smtClean="0">
                <a:latin typeface="Times New Roman"/>
                <a:cs typeface="Times New Roman"/>
              </a:rPr>
              <a:t>d-f</a:t>
            </a:r>
            <a:r>
              <a:rPr lang="en-US" sz="1400" dirty="0" smtClean="0">
                <a:latin typeface="Times New Roman"/>
                <a:cs typeface="Times New Roman"/>
              </a:rPr>
              <a:t>) Biological replicate C. (a, </a:t>
            </a:r>
            <a:r>
              <a:rPr lang="en-US" sz="1400" dirty="0" err="1" smtClean="0">
                <a:latin typeface="Times New Roman"/>
                <a:cs typeface="Times New Roman"/>
              </a:rPr>
              <a:t>d</a:t>
            </a:r>
            <a:r>
              <a:rPr lang="en-US" sz="1400" dirty="0" smtClean="0">
                <a:latin typeface="Times New Roman"/>
                <a:cs typeface="Times New Roman"/>
              </a:rPr>
              <a:t>) Barcodes were counted and binned in Log 2 bins based on percentage (frequency) within the population, from least to greatest. The percentage of the barcodes in each bin is shown. Inset shows magnification of larger bins. (</a:t>
            </a:r>
            <a:r>
              <a:rPr lang="en-US" sz="1400" dirty="0" err="1" smtClean="0">
                <a:latin typeface="Times New Roman"/>
                <a:cs typeface="Times New Roman"/>
              </a:rPr>
              <a:t>b</a:t>
            </a:r>
            <a:r>
              <a:rPr lang="en-US" sz="1400" dirty="0" smtClean="0">
                <a:latin typeface="Times New Roman"/>
                <a:cs typeface="Times New Roman"/>
              </a:rPr>
              <a:t>, </a:t>
            </a:r>
            <a:r>
              <a:rPr lang="en-US" sz="1400" dirty="0" err="1" smtClean="0">
                <a:latin typeface="Times New Roman"/>
                <a:cs typeface="Times New Roman"/>
              </a:rPr>
              <a:t>e</a:t>
            </a:r>
            <a:r>
              <a:rPr lang="en-US" sz="1400" dirty="0" smtClean="0">
                <a:latin typeface="Times New Roman"/>
                <a:cs typeface="Times New Roman"/>
              </a:rPr>
              <a:t>) The percent of clones, ranked from most to least frequent plotted by what percent of the population they made up. (</a:t>
            </a:r>
            <a:r>
              <a:rPr lang="en-US" sz="1400" dirty="0" err="1" smtClean="0">
                <a:latin typeface="Times New Roman"/>
                <a:cs typeface="Times New Roman"/>
              </a:rPr>
              <a:t>c</a:t>
            </a:r>
            <a:r>
              <a:rPr lang="en-US" sz="1400" dirty="0" smtClean="0">
                <a:latin typeface="Times New Roman"/>
                <a:cs typeface="Times New Roman"/>
              </a:rPr>
              <a:t>, </a:t>
            </a:r>
            <a:r>
              <a:rPr lang="en-US" sz="1400" dirty="0" err="1" smtClean="0">
                <a:latin typeface="Times New Roman"/>
                <a:cs typeface="Times New Roman"/>
              </a:rPr>
              <a:t>f</a:t>
            </a:r>
            <a:r>
              <a:rPr lang="en-US" sz="1400" dirty="0" smtClean="0">
                <a:latin typeface="Times New Roman"/>
                <a:cs typeface="Times New Roman"/>
              </a:rPr>
              <a:t>) The percent of the population made up by the top indicated percentages of clones for each sample. </a:t>
            </a:r>
            <a:endParaRPr lang="en-US" sz="1400" dirty="0">
              <a:latin typeface="Times New Roman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36"/>
            <a:ext cx="4708955" cy="6423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9016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8812</TotalTime>
  <Words>126</Words>
  <Application>Microsoft Macintosh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Porteus Lab</dc:creator>
  <cp:lastModifiedBy>Matt Porteus</cp:lastModifiedBy>
  <cp:revision>20</cp:revision>
  <cp:lastPrinted>2013-04-21T23:48:11Z</cp:lastPrinted>
  <dcterms:created xsi:type="dcterms:W3CDTF">2013-04-16T17:42:19Z</dcterms:created>
  <dcterms:modified xsi:type="dcterms:W3CDTF">2014-07-07T16:25:14Z</dcterms:modified>
</cp:coreProperties>
</file>