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9" d="100"/>
          <a:sy n="149" d="100"/>
        </p:scale>
        <p:origin x="-408" y="-10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DB7B0E-55A9-4CA3-BB00-9FAC24BF7F53}" type="datetimeFigureOut">
              <a:rPr lang="en-US" smtClean="0"/>
              <a:t>7/7/14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3228301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B7B0E-55A9-4CA3-BB00-9FAC24BF7F53}" type="datetimeFigureOut">
              <a:rPr lang="en-US" smtClean="0"/>
              <a:t>7/7/14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957241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DB7B0E-55A9-4CA3-BB00-9FAC24BF7F53}" type="datetimeFigureOut">
              <a:rPr lang="en-US" smtClean="0"/>
              <a:t>7/7/14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825133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DB7B0E-55A9-4CA3-BB00-9FAC24BF7F53}" type="datetimeFigureOut">
              <a:rPr lang="en-US" smtClean="0"/>
              <a:t>7/7/14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2186525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DB7B0E-55A9-4CA3-BB00-9FAC24BF7F53}" type="datetimeFigureOut">
              <a:rPr lang="en-US" smtClean="0"/>
              <a:t>7/7/14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2262648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DB7B0E-55A9-4CA3-BB00-9FAC24BF7F53}" type="datetimeFigureOut">
              <a:rPr lang="en-US" smtClean="0"/>
              <a:t>7/7/14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165772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DB7B0E-55A9-4CA3-BB00-9FAC24BF7F53}" type="datetimeFigureOut">
              <a:rPr lang="en-US" smtClean="0"/>
              <a:t>7/7/14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2378808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DB7B0E-55A9-4CA3-BB00-9FAC24BF7F53}" type="datetimeFigureOut">
              <a:rPr lang="en-US" smtClean="0"/>
              <a:t>7/7/14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387288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DB7B0E-55A9-4CA3-BB00-9FAC24BF7F53}" type="datetimeFigureOut">
              <a:rPr lang="en-US" smtClean="0"/>
              <a:t>7/7/14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1551151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B7B0E-55A9-4CA3-BB00-9FAC24BF7F53}" type="datetimeFigureOut">
              <a:rPr lang="en-US" smtClean="0"/>
              <a:t>7/7/14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542239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B7B0E-55A9-4CA3-BB00-9FAC24BF7F53}" type="datetimeFigureOut">
              <a:rPr lang="en-US" smtClean="0"/>
              <a:t>7/7/14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BEFDA-FAF0-4D00-9D5C-C50BAF27CBE0}" type="slidenum">
              <a:rPr lang="en-US" smtClean="0"/>
              <a:t>‹#›</a:t>
            </a:fld>
            <a:endParaRPr lang="en-US"/>
          </a:p>
        </p:txBody>
      </p:sp>
    </p:spTree>
    <p:extLst>
      <p:ext uri="{BB962C8B-B14F-4D97-AF65-F5344CB8AC3E}">
        <p14:creationId xmlns:p14="http://schemas.microsoft.com/office/powerpoint/2010/main" val="5654238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6DB7B0E-55A9-4CA3-BB00-9FAC24BF7F53}" type="datetimeFigureOut">
              <a:rPr lang="en-US" smtClean="0"/>
              <a:t>7/7/14</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A39BEFDA-FAF0-4D00-9D5C-C50BAF27CBE0}" type="slidenum">
              <a:rPr lang="en-US" smtClean="0"/>
              <a:t>‹#›</a:t>
            </a:fld>
            <a:endParaRPr lang="en-US"/>
          </a:p>
        </p:txBody>
      </p:sp>
    </p:spTree>
    <p:extLst>
      <p:ext uri="{BB962C8B-B14F-4D97-AF65-F5344CB8AC3E}">
        <p14:creationId xmlns:p14="http://schemas.microsoft.com/office/powerpoint/2010/main" val="3728002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19" y="381000"/>
            <a:ext cx="6439226"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extBox 46"/>
          <p:cNvSpPr txBox="1"/>
          <p:nvPr/>
        </p:nvSpPr>
        <p:spPr>
          <a:xfrm>
            <a:off x="384655" y="5257800"/>
            <a:ext cx="6320945" cy="1600438"/>
          </a:xfrm>
          <a:prstGeom prst="rect">
            <a:avLst/>
          </a:prstGeom>
          <a:noFill/>
        </p:spPr>
        <p:txBody>
          <a:bodyPr wrap="square" rtlCol="0">
            <a:spAutoFit/>
          </a:bodyPr>
          <a:lstStyle/>
          <a:p>
            <a:r>
              <a:rPr lang="en-US" sz="1400" b="1" dirty="0">
                <a:latin typeface="Times New Roman"/>
                <a:cs typeface="Times New Roman"/>
              </a:rPr>
              <a:t>Additional </a:t>
            </a:r>
            <a:r>
              <a:rPr lang="en-US" sz="1400" b="1">
                <a:latin typeface="Times New Roman"/>
                <a:cs typeface="Times New Roman"/>
              </a:rPr>
              <a:t>File </a:t>
            </a:r>
            <a:r>
              <a:rPr lang="en-US" sz="1400" b="1">
                <a:latin typeface="Times New Roman"/>
                <a:cs typeface="Times New Roman"/>
              </a:rPr>
              <a:t>8</a:t>
            </a:r>
            <a:r>
              <a:rPr lang="en-US" sz="1400" b="1" smtClean="0">
                <a:latin typeface="Times New Roman"/>
                <a:cs typeface="Times New Roman"/>
              </a:rPr>
              <a:t>. </a:t>
            </a:r>
            <a:r>
              <a:rPr lang="en-US" sz="1400" b="1" dirty="0" smtClean="0">
                <a:latin typeface="Times New Roman"/>
                <a:cs typeface="Times New Roman"/>
              </a:rPr>
              <a:t>Area-proportional Venn diagrams comparing clone overlap among biological replicates at given time points across K562 experiments. </a:t>
            </a:r>
          </a:p>
          <a:p>
            <a:r>
              <a:rPr lang="en-US" sz="1400" dirty="0" smtClean="0">
                <a:latin typeface="Times New Roman"/>
                <a:cs typeface="Times New Roman"/>
              </a:rPr>
              <a:t>The proportions of each sample that overlap with each of the other two biological replicates, indicating the relative similarity of each replicate to the others. The percent of clones in all three biological replicates is listed.</a:t>
            </a:r>
          </a:p>
          <a:p>
            <a:r>
              <a:rPr lang="en-US" sz="1400" dirty="0" err="1" smtClean="0">
                <a:latin typeface="Times New Roman"/>
                <a:cs typeface="Times New Roman"/>
              </a:rPr>
              <a:t>BioVenn</a:t>
            </a:r>
            <a:r>
              <a:rPr lang="en-US" sz="1400" dirty="0" smtClean="0">
                <a:latin typeface="Times New Roman"/>
                <a:cs typeface="Times New Roman"/>
              </a:rPr>
              <a:t> web application available at http://</a:t>
            </a:r>
            <a:r>
              <a:rPr lang="en-US" sz="1400" dirty="0" err="1" smtClean="0">
                <a:latin typeface="Times New Roman"/>
                <a:cs typeface="Times New Roman"/>
              </a:rPr>
              <a:t>www.cmbi.ru.nl/cdd/biovenn</a:t>
            </a:r>
            <a:r>
              <a:rPr lang="en-US" sz="1400" dirty="0" smtClean="0">
                <a:latin typeface="Times New Roman"/>
                <a:cs typeface="Times New Roman"/>
              </a:rPr>
              <a:t>/</a:t>
            </a:r>
          </a:p>
          <a:p>
            <a:endParaRPr lang="en-US" sz="1400" dirty="0">
              <a:latin typeface="Times New Roman"/>
              <a:cs typeface="Times New Roman"/>
            </a:endParaRPr>
          </a:p>
        </p:txBody>
      </p:sp>
    </p:spTree>
    <p:extLst>
      <p:ext uri="{BB962C8B-B14F-4D97-AF65-F5344CB8AC3E}">
        <p14:creationId xmlns:p14="http://schemas.microsoft.com/office/powerpoint/2010/main" val="3350524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77</Words>
  <Application>Microsoft Macintosh PowerPoint</Application>
  <PresentationFormat>On-screen Show (4:3)</PresentationFormat>
  <Paragraphs>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Porteus Lab</dc:creator>
  <cp:lastModifiedBy>Matt Porteus</cp:lastModifiedBy>
  <cp:revision>3</cp:revision>
  <dcterms:created xsi:type="dcterms:W3CDTF">2013-07-18T18:49:09Z</dcterms:created>
  <dcterms:modified xsi:type="dcterms:W3CDTF">2014-07-07T16:11:58Z</dcterms:modified>
</cp:coreProperties>
</file>