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58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52AD37A-4581-4275-8388-FBA2EDB1DD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43455DF-0CC2-4549-AB2D-8851D25F24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D82A9DF-0592-4216-BEE1-7F6DE6C93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B33A4-1FF8-4E5A-8321-979352301A81}" type="datetimeFigureOut">
              <a:rPr lang="zh-CN" altLang="en-US" smtClean="0"/>
              <a:t>2021/8/11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4B4D20A-C479-402B-90FD-A69E90427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AD70347-2158-4D01-9F67-47F8065E2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A07-CD50-4F03-B037-41277E9C64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0884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FE9C2F8-61D7-481E-A924-0299875B3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55D7827-F0D4-4773-847D-C8BE71E80F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755139E-002F-4B98-A265-CB0DE187D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B33A4-1FF8-4E5A-8321-979352301A81}" type="datetimeFigureOut">
              <a:rPr lang="zh-CN" altLang="en-US" smtClean="0"/>
              <a:t>2021/8/11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3DB104D-8244-4CA3-8213-4777611F8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805273D-E77A-48F2-87EA-95DF4663C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A07-CD50-4F03-B037-41277E9C64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7764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C0B54F5-D277-405D-8428-BD3D60681D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21A20B6-01BC-489F-8CE4-018C7BF5A0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5E3B961-2B08-4B0B-B6A3-1AFF73F0C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B33A4-1FF8-4E5A-8321-979352301A81}" type="datetimeFigureOut">
              <a:rPr lang="zh-CN" altLang="en-US" smtClean="0"/>
              <a:t>2021/8/11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EC4F7FF-A2C3-4A79-9B6F-A6E79CFEF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767841C-0160-4484-BD78-4813E57CC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A07-CD50-4F03-B037-41277E9C64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3700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64A8C2-B04A-4873-87A3-6F8ADD971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516705B-7A30-4EB7-A236-88C090350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E7CCCD5-934E-463D-824C-34C29AE24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B33A4-1FF8-4E5A-8321-979352301A81}" type="datetimeFigureOut">
              <a:rPr lang="zh-CN" altLang="en-US" smtClean="0"/>
              <a:t>2021/8/11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CF6C55A-E29A-4742-AF5B-FCCA5EBC5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E29F1FB-FA87-4459-BD74-343A2F13B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A07-CD50-4F03-B037-41277E9C64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4284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46A456-D92B-4041-AAC0-B46BA63B4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6DB75E9-E232-4859-B5A3-62704B60F4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5235BE2-5F20-44D1-90B8-FF247F542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B33A4-1FF8-4E5A-8321-979352301A81}" type="datetimeFigureOut">
              <a:rPr lang="zh-CN" altLang="en-US" smtClean="0"/>
              <a:t>2021/8/11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B44A8AF-925B-4C0F-9A78-88FA5C40B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B1983EE-F582-4929-8EF1-3CC263250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A07-CD50-4F03-B037-41277E9C64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6511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A90334-D891-4B45-B133-6FAE2E968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3E7E494-8F4A-4C32-AB2E-3A764B7144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67016F2-4920-4FC1-9AF7-30F96A1E68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1E455D1-6838-466D-9147-AEEA7FC62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B33A4-1FF8-4E5A-8321-979352301A81}" type="datetimeFigureOut">
              <a:rPr lang="zh-CN" altLang="en-US" smtClean="0"/>
              <a:t>2021/8/11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EF92A7A-CA0F-4DA9-96A9-732346ADD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00188B6-6A42-459F-8F3A-A00FD946A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A07-CD50-4F03-B037-41277E9C64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2906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7C413A-8AD1-447A-9F99-A8147AD80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939DC06-ADDE-4931-B624-CD663F44B4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26A8E1E-7C49-40F2-B7A8-D0D1E63936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128E861-EA3D-41DA-AB98-E10693638F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7692120-DBEF-4B49-9864-C6E9320D4F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13E71ED-4974-4F56-9203-AF4BBA1D3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B33A4-1FF8-4E5A-8321-979352301A81}" type="datetimeFigureOut">
              <a:rPr lang="zh-CN" altLang="en-US" smtClean="0"/>
              <a:t>2021/8/11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4F1FC08-3471-4C44-9988-7CA16FB03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BC1D894-FD8B-45D8-9F84-569C9043A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A07-CD50-4F03-B037-41277E9C64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0339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BE0156-72ED-449E-94C8-F062CB431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45FBE30-9C48-4FBE-A434-A1216F564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B33A4-1FF8-4E5A-8321-979352301A81}" type="datetimeFigureOut">
              <a:rPr lang="zh-CN" altLang="en-US" smtClean="0"/>
              <a:t>2021/8/11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7DF81C3-DE44-4D00-991C-273FB7E67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86A1534-6608-4670-887C-6B547975D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A07-CD50-4F03-B037-41277E9C64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2235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250F7B2-16D6-438C-8BE6-C9EB5B45A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B33A4-1FF8-4E5A-8321-979352301A81}" type="datetimeFigureOut">
              <a:rPr lang="zh-CN" altLang="en-US" smtClean="0"/>
              <a:t>2021/8/11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23AAF76-D658-49D8-B5A1-CD148F998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B77D4DD-772A-4E9C-8361-F770189AD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A07-CD50-4F03-B037-41277E9C64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7846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71A2BA-9E7B-4C5F-8303-3F59F6E69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2688657-8F47-41BC-B05B-3AE6E2364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6FE9126-B1F8-49E8-A7DE-0EBD752D31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F294EC7-1967-44B6-85D7-31645305B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B33A4-1FF8-4E5A-8321-979352301A81}" type="datetimeFigureOut">
              <a:rPr lang="zh-CN" altLang="en-US" smtClean="0"/>
              <a:t>2021/8/11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EAF6B6F-A514-4B0A-90E5-6B220E35D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B9C7AC4-7A51-49EF-B116-48303E6DB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A07-CD50-4F03-B037-41277E9C64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461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BA6013-85D5-4559-8070-C88B5A6C0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060B614-75B5-4C05-ADA1-C70E22C960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19A7824-03E4-474F-9AD3-352851690A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606A825-C753-49DE-BB00-B13AB6C48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B33A4-1FF8-4E5A-8321-979352301A81}" type="datetimeFigureOut">
              <a:rPr lang="zh-CN" altLang="en-US" smtClean="0"/>
              <a:t>2021/8/11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28ACBF3-F219-46E4-B129-4251E5786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E50EBF0-7D91-4E21-AB15-47E9FA573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A07-CD50-4F03-B037-41277E9C64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417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966B5BB-7B87-47F0-9890-B55D53924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4687C7D-8D05-4A07-A9C7-B4E3216E09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13129F2-851A-4D99-9202-D0F047C86A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B33A4-1FF8-4E5A-8321-979352301A81}" type="datetimeFigureOut">
              <a:rPr lang="zh-CN" altLang="en-US" smtClean="0"/>
              <a:t>2021/8/11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6995EF2-3527-414D-A0BB-9338991290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3FF3275-0768-4405-A5B9-F140195A9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D7A07-CD50-4F03-B037-41277E9C64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2431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6F83EA4-974F-4FEC-8E2B-20295463DD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908" y="522924"/>
            <a:ext cx="7873236" cy="615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6557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宽屏</PresentationFormat>
  <Paragraphs>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等线</vt:lpstr>
      <vt:lpstr>等线 Light</vt:lpstr>
      <vt:lpstr>Arial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</dc:creator>
  <cp:lastModifiedBy>Lenovo</cp:lastModifiedBy>
  <cp:revision>1</cp:revision>
  <dcterms:created xsi:type="dcterms:W3CDTF">2021-08-11T14:12:06Z</dcterms:created>
  <dcterms:modified xsi:type="dcterms:W3CDTF">2021-08-11T14:20:36Z</dcterms:modified>
</cp:coreProperties>
</file>