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E5579-1DBC-4D22-8F4E-A2CAD7BD735D}" type="datetimeFigureOut">
              <a:rPr lang="en-US" smtClean="0"/>
              <a:t>10/10/2025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BE312-28D0-4D8E-8974-A7A172552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450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E5579-1DBC-4D22-8F4E-A2CAD7BD735D}" type="datetimeFigureOut">
              <a:rPr lang="en-US" smtClean="0"/>
              <a:t>10/10/2025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BE312-28D0-4D8E-8974-A7A172552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608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E5579-1DBC-4D22-8F4E-A2CAD7BD735D}" type="datetimeFigureOut">
              <a:rPr lang="en-US" smtClean="0"/>
              <a:t>10/10/2025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BE312-28D0-4D8E-8974-A7A172552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51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E5579-1DBC-4D22-8F4E-A2CAD7BD735D}" type="datetimeFigureOut">
              <a:rPr lang="en-US" smtClean="0"/>
              <a:t>10/10/2025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BE312-28D0-4D8E-8974-A7A172552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049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E5579-1DBC-4D22-8F4E-A2CAD7BD735D}" type="datetimeFigureOut">
              <a:rPr lang="en-US" smtClean="0"/>
              <a:t>10/10/2025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BE312-28D0-4D8E-8974-A7A172552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669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E5579-1DBC-4D22-8F4E-A2CAD7BD735D}" type="datetimeFigureOut">
              <a:rPr lang="en-US" smtClean="0"/>
              <a:t>10/10/2025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BE312-28D0-4D8E-8974-A7A172552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510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E5579-1DBC-4D22-8F4E-A2CAD7BD735D}" type="datetimeFigureOut">
              <a:rPr lang="en-US" smtClean="0"/>
              <a:t>10/10/2025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BE312-28D0-4D8E-8974-A7A172552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6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E5579-1DBC-4D22-8F4E-A2CAD7BD735D}" type="datetimeFigureOut">
              <a:rPr lang="en-US" smtClean="0"/>
              <a:t>10/10/2025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BE312-28D0-4D8E-8974-A7A172552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769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E5579-1DBC-4D22-8F4E-A2CAD7BD735D}" type="datetimeFigureOut">
              <a:rPr lang="en-US" smtClean="0"/>
              <a:t>10/10/2025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BE312-28D0-4D8E-8974-A7A172552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480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E5579-1DBC-4D22-8F4E-A2CAD7BD735D}" type="datetimeFigureOut">
              <a:rPr lang="en-US" smtClean="0"/>
              <a:t>10/10/2025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BE312-28D0-4D8E-8974-A7A172552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904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E5579-1DBC-4D22-8F4E-A2CAD7BD735D}" type="datetimeFigureOut">
              <a:rPr lang="en-US" smtClean="0"/>
              <a:t>10/10/2025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BE312-28D0-4D8E-8974-A7A172552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115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2E5579-1DBC-4D22-8F4E-A2CAD7BD735D}" type="datetimeFigureOut">
              <a:rPr lang="en-US" smtClean="0"/>
              <a:t>10/10/2025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ABE312-28D0-4D8E-8974-A7A172552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896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84FDE1-59A9-FE2F-2E04-4A467F1D4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16F8E-9D2B-4788-8270-A8D4316AAFFB}" type="slidenum">
              <a:rPr lang="en-US" smtClean="0"/>
              <a:t>1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94BE83-A142-1A25-3B36-F5C92375FB19}"/>
              </a:ext>
            </a:extLst>
          </p:cNvPr>
          <p:cNvSpPr txBox="1"/>
          <p:nvPr/>
        </p:nvSpPr>
        <p:spPr>
          <a:xfrm>
            <a:off x="9316598" y="226527"/>
            <a:ext cx="20372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Supplement figure 2 A-C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E7C133-41DD-C382-F5DE-AAFD7D17F1F0}"/>
              </a:ext>
            </a:extLst>
          </p:cNvPr>
          <p:cNvSpPr txBox="1"/>
          <p:nvPr/>
        </p:nvSpPr>
        <p:spPr>
          <a:xfrm>
            <a:off x="4036513" y="3089655"/>
            <a:ext cx="33091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Cell lysate      -      +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Capsaicin (5 µM)           -      +      +     +      +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GTS-21 (µM)        </a:t>
            </a:r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0     0    0.1    1     10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7ED85C-C301-15B4-C16F-F02340F91148}"/>
              </a:ext>
            </a:extLst>
          </p:cNvPr>
          <p:cNvSpPr txBox="1"/>
          <p:nvPr/>
        </p:nvSpPr>
        <p:spPr>
          <a:xfrm rot="16200000">
            <a:off x="3742616" y="2113979"/>
            <a:ext cx="11833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LDH released 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(arbitrary unit)</a:t>
            </a: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7B301B11-9050-FF7E-9270-AEEE9A0F8A7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65117" y="1214044"/>
          <a:ext cx="3063292" cy="22615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Prism 10" r:id="rId3" imgW="3630168" imgH="2718443" progId="Prism10.Document">
                  <p:embed/>
                </p:oleObj>
              </mc:Choice>
              <mc:Fallback>
                <p:oleObj name="Prism 10" r:id="rId3" imgW="3630168" imgH="2718443" progId="Prism10.Document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7B301B11-9050-FF7E-9270-AEEE9A0F8A7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65117" y="1214044"/>
                        <a:ext cx="3063292" cy="22615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9F7D17E-97D7-9E76-2DBC-F6E35766ECFC}"/>
              </a:ext>
            </a:extLst>
          </p:cNvPr>
          <p:cNvSpPr txBox="1"/>
          <p:nvPr/>
        </p:nvSpPr>
        <p:spPr>
          <a:xfrm>
            <a:off x="4056391" y="1176171"/>
            <a:ext cx="6095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513C7D-63B4-998B-CB1D-59B96037F036}"/>
              </a:ext>
            </a:extLst>
          </p:cNvPr>
          <p:cNvSpPr txBox="1"/>
          <p:nvPr/>
        </p:nvSpPr>
        <p:spPr>
          <a:xfrm rot="16200000">
            <a:off x="367857" y="2140680"/>
            <a:ext cx="11833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LDH released 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(arbitrary unit)</a:t>
            </a:r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255117D1-B8CC-7F1F-E523-2C8465A69A3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90358" y="1311700"/>
          <a:ext cx="3013902" cy="21196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Prism 10" r:id="rId5" imgW="3630168" imgH="2718443" progId="Prism10.Document">
                  <p:embed/>
                </p:oleObj>
              </mc:Choice>
              <mc:Fallback>
                <p:oleObj name="Prism 10" r:id="rId5" imgW="3630168" imgH="2718443" progId="Prism10.Document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255117D1-B8CC-7F1F-E523-2C8465A69A3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0358" y="1311700"/>
                        <a:ext cx="3013902" cy="21196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103A99AA-0DCA-86BD-E85F-FB9B3F3262A1}"/>
              </a:ext>
            </a:extLst>
          </p:cNvPr>
          <p:cNvSpPr txBox="1"/>
          <p:nvPr/>
        </p:nvSpPr>
        <p:spPr>
          <a:xfrm>
            <a:off x="659022" y="3071395"/>
            <a:ext cx="36516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Cell lysate      -      +      -       -      -       -      -                                                                              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Capsaicin (5 µM)           -      +     +      +      +</a:t>
            </a:r>
          </a:p>
          <a:p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ACh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(µM)                      0      0    0.1    1     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2C0D2D6-7617-4F65-D33C-7F6A70DA78BE}"/>
              </a:ext>
            </a:extLst>
          </p:cNvPr>
          <p:cNvSpPr txBox="1"/>
          <p:nvPr/>
        </p:nvSpPr>
        <p:spPr>
          <a:xfrm>
            <a:off x="779097" y="1124112"/>
            <a:ext cx="461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EA649AD-B28F-F58C-CFCE-A3A580927909}"/>
              </a:ext>
            </a:extLst>
          </p:cNvPr>
          <p:cNvSpPr txBox="1"/>
          <p:nvPr/>
        </p:nvSpPr>
        <p:spPr>
          <a:xfrm>
            <a:off x="8080528" y="3095972"/>
            <a:ext cx="33441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Cell lysate      -      + 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Stimulation (470nm)      -      +      +     +      +</a:t>
            </a:r>
          </a:p>
          <a:p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ACh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 (µM)                     0     0     0.1    1     10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4D06382-D7AA-0558-44F2-34E77C82078E}"/>
              </a:ext>
            </a:extLst>
          </p:cNvPr>
          <p:cNvSpPr txBox="1"/>
          <p:nvPr/>
        </p:nvSpPr>
        <p:spPr>
          <a:xfrm rot="16200000">
            <a:off x="7618188" y="2116889"/>
            <a:ext cx="11833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LDH released 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(arbitrary unit)</a:t>
            </a:r>
          </a:p>
        </p:txBody>
      </p:sp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026DCA2E-9916-310A-080D-E20197629AD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608857" y="1373309"/>
          <a:ext cx="3018013" cy="21022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Prism 10" r:id="rId7" imgW="3630168" imgH="2718443" progId="Prism10.Document">
                  <p:embed/>
                </p:oleObj>
              </mc:Choice>
              <mc:Fallback>
                <p:oleObj name="Prism 10" r:id="rId7" imgW="3630168" imgH="2718443" progId="Prism10.Document">
                  <p:embed/>
                  <p:pic>
                    <p:nvPicPr>
                      <p:cNvPr id="18" name="Object 17">
                        <a:extLst>
                          <a:ext uri="{FF2B5EF4-FFF2-40B4-BE49-F238E27FC236}">
                            <a16:creationId xmlns:a16="http://schemas.microsoft.com/office/drawing/2014/main" id="{026DCA2E-9916-310A-080D-E20197629AD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608857" y="1373309"/>
                        <a:ext cx="3018013" cy="21022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75CD8AC6-3BEA-4AE2-30CD-B764DE8FD567}"/>
              </a:ext>
            </a:extLst>
          </p:cNvPr>
          <p:cNvSpPr txBox="1"/>
          <p:nvPr/>
        </p:nvSpPr>
        <p:spPr>
          <a:xfrm>
            <a:off x="8080528" y="1214044"/>
            <a:ext cx="609535" cy="368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C.</a:t>
            </a:r>
          </a:p>
        </p:txBody>
      </p:sp>
    </p:spTree>
    <p:extLst>
      <p:ext uri="{BB962C8B-B14F-4D97-AF65-F5344CB8AC3E}">
        <p14:creationId xmlns:p14="http://schemas.microsoft.com/office/powerpoint/2010/main" val="24317999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105</Words>
  <Application>Microsoft Office PowerPoint</Application>
  <PresentationFormat>Widescreen</PresentationFormat>
  <Paragraphs>20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Prism 10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Josie Mae Belo Plagoso</dc:creator>
  <cp:lastModifiedBy>Josie Mae Belo Plagoso</cp:lastModifiedBy>
  <cp:revision>1</cp:revision>
  <dcterms:created xsi:type="dcterms:W3CDTF">2025-10-09T23:35:33Z</dcterms:created>
  <dcterms:modified xsi:type="dcterms:W3CDTF">2025-10-09T23:35:45Z</dcterms:modified>
</cp:coreProperties>
</file>