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7" r:id="rId5"/>
  </p:sldIdLst>
  <p:sldSz cx="9906000" cy="6858000" type="A4"/>
  <p:notesSz cx="6784975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A5F8CA-AEA7-1326-3042-3BBC2AA81AE7}" name="Mercedes Nuñez" initials="MN" userId="S::nunez_mercedes@lilly.com::0c615336-1165-41a8-8fc1-d7cf3e5b365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us Cantarino" initials="NC" lastIdx="5" clrIdx="0">
    <p:extLst>
      <p:ext uri="{19B8F6BF-5375-455C-9EA6-DF929625EA0E}">
        <p15:presenceInfo xmlns:p15="http://schemas.microsoft.com/office/powerpoint/2012/main" userId="840306c691ca3d1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A6EF"/>
    <a:srgbClr val="8BC5FF"/>
    <a:srgbClr val="F08080"/>
    <a:srgbClr val="EC5E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06" y="10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rcedes Nuñez" userId="0c615336-1165-41a8-8fc1-d7cf3e5b365f" providerId="ADAL" clId="{381CA5D9-F835-4260-A0F4-DBF5F77D0635}"/>
    <pc:docChg chg="custSel modSld">
      <pc:chgData name="Mercedes Nuñez" userId="0c615336-1165-41a8-8fc1-d7cf3e5b365f" providerId="ADAL" clId="{381CA5D9-F835-4260-A0F4-DBF5F77D0635}" dt="2022-06-10T07:27:08.342" v="1" actId="478"/>
      <pc:docMkLst>
        <pc:docMk/>
      </pc:docMkLst>
      <pc:sldChg chg="delSp mod">
        <pc:chgData name="Mercedes Nuñez" userId="0c615336-1165-41a8-8fc1-d7cf3e5b365f" providerId="ADAL" clId="{381CA5D9-F835-4260-A0F4-DBF5F77D0635}" dt="2022-06-10T07:27:08.342" v="1" actId="478"/>
        <pc:sldMkLst>
          <pc:docMk/>
          <pc:sldMk cId="4229843902" sldId="257"/>
        </pc:sldMkLst>
        <pc:spChg chg="del">
          <ac:chgData name="Mercedes Nuñez" userId="0c615336-1165-41a8-8fc1-d7cf3e5b365f" providerId="ADAL" clId="{381CA5D9-F835-4260-A0F4-DBF5F77D0635}" dt="2022-06-10T07:24:59.353" v="0" actId="478"/>
          <ac:spMkLst>
            <pc:docMk/>
            <pc:sldMk cId="4229843902" sldId="257"/>
            <ac:spMk id="4" creationId="{A7D38B4E-EDEA-45A2-BDAD-D12D2725BD91}"/>
          </ac:spMkLst>
        </pc:spChg>
        <pc:spChg chg="del">
          <ac:chgData name="Mercedes Nuñez" userId="0c615336-1165-41a8-8fc1-d7cf3e5b365f" providerId="ADAL" clId="{381CA5D9-F835-4260-A0F4-DBF5F77D0635}" dt="2022-06-10T07:27:08.342" v="1" actId="478"/>
          <ac:spMkLst>
            <pc:docMk/>
            <pc:sldMk cId="4229843902" sldId="257"/>
            <ac:spMk id="5" creationId="{B2E934AE-BCC7-4079-8474-170C5816DB8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10/06/2022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862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10/06/2022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6178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10/06/2022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035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10/06/2022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8637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10/06/2022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7664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10/06/2022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0564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10/06/2022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3266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10/06/2022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973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10/06/2022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0076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10/06/2022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8456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10/06/2022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0183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1DCF4-029D-42E8-8C16-B7FF8DD8AD75}" type="datetimeFigureOut">
              <a:rPr lang="es-ES" smtClean="0"/>
              <a:t>10/06/2022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3467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2">
            <a:extLst>
              <a:ext uri="{FF2B5EF4-FFF2-40B4-BE49-F238E27FC236}">
                <a16:creationId xmlns:a16="http://schemas.microsoft.com/office/drawing/2014/main" id="{35E9713C-54BC-4E6E-82B7-161F634808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077" y="83661"/>
            <a:ext cx="127911" cy="149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3305" tIns="31652" rIns="63305" bIns="31652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554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E39F2DC-EA31-4B37-93DC-7E0190426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2792"/>
            <a:ext cx="9906000" cy="46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8439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0952301C1CD554194BF2602743EEB30" ma:contentTypeVersion="16" ma:contentTypeDescription="Crear nuevo documento." ma:contentTypeScope="" ma:versionID="b8fd4c55ef163ddc406a7e484377b46a">
  <xsd:schema xmlns:xsd="http://www.w3.org/2001/XMLSchema" xmlns:xs="http://www.w3.org/2001/XMLSchema" xmlns:p="http://schemas.microsoft.com/office/2006/metadata/properties" xmlns:ns2="4ec3dfba-4bc2-48f4-9cfa-eb0df8aa5a52" xmlns:ns3="c28e5d12-394b-4923-aa6d-0d2c38060489" targetNamespace="http://schemas.microsoft.com/office/2006/metadata/properties" ma:root="true" ma:fieldsID="8ebb0ec8853e11908036a34dd2bdc260" ns2:_="" ns3:_="">
    <xsd:import namespace="4ec3dfba-4bc2-48f4-9cfa-eb0df8aa5a52"/>
    <xsd:import namespace="c28e5d12-394b-4923-aa6d-0d2c380604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c3dfba-4bc2-48f4-9cfa-eb0df8aa5a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f9adb9bf-65a7-4dcd-b9fe-2cabe70ed6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8e5d12-394b-4923-aa6d-0d2c3806048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f5938de-6906-44a9-b0cc-1376f839682e}" ma:internalName="TaxCatchAll" ma:showField="CatchAllData" ma:web="c28e5d12-394b-4923-aa6d-0d2c380604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28e5d12-394b-4923-aa6d-0d2c38060489" xsi:nil="true"/>
    <lcf76f155ced4ddcb4097134ff3c332f xmlns="4ec3dfba-4bc2-48f4-9cfa-eb0df8aa5a5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4940DE1-8D77-4FA5-80B3-AFD4432BB1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c3dfba-4bc2-48f4-9cfa-eb0df8aa5a52"/>
    <ds:schemaRef ds:uri="c28e5d12-394b-4923-aa6d-0d2c380604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6C17D1D-B06B-489C-990B-05EC7271029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CCF09B2-2AE9-40AA-B046-4BB19D844AE0}">
  <ds:schemaRefs>
    <ds:schemaRef ds:uri="http://schemas.microsoft.com/office/2006/metadata/properties"/>
    <ds:schemaRef ds:uri="http://schemas.microsoft.com/office/infopath/2007/PartnerControls"/>
    <ds:schemaRef ds:uri="c28e5d12-394b-4923-aa6d-0d2c38060489"/>
    <ds:schemaRef ds:uri="4ec3dfba-4bc2-48f4-9cfa-eb0df8aa5a5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3235</TotalTime>
  <Words>0</Words>
  <Application>Microsoft Office PowerPoint</Application>
  <PresentationFormat>A4 Paper (210x297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Neus Cantarino</dc:creator>
  <cp:lastModifiedBy>Mercedes Nuñez</cp:lastModifiedBy>
  <cp:revision>120</cp:revision>
  <cp:lastPrinted>2021-03-10T19:16:35Z</cp:lastPrinted>
  <dcterms:created xsi:type="dcterms:W3CDTF">2021-01-23T21:22:56Z</dcterms:created>
  <dcterms:modified xsi:type="dcterms:W3CDTF">2022-06-10T07:27:09Z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0x01010000952301C1CD554194BF2602743EEB30</vt:lpwstr>
  </property>
  <property fmtid="{D5CDD505-2E9C-101B-9397-08002B2CF9AE}" pid="3" name="MediaServiceImageTags">
    <vt:lpwstr/>
  </property>
</Properties>
</file>